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9" r:id="rId5"/>
    <p:sldMasterId id="2147483680" r:id="rId6"/>
    <p:sldMasterId id="2147483693" r:id="rId7"/>
  </p:sldMasterIdLst>
  <p:notesMasterIdLst>
    <p:notesMasterId r:id="rId40"/>
  </p:notesMasterIdLst>
  <p:sldIdLst>
    <p:sldId id="738" r:id="rId8"/>
    <p:sldId id="804" r:id="rId9"/>
    <p:sldId id="777" r:id="rId10"/>
    <p:sldId id="778" r:id="rId11"/>
    <p:sldId id="779" r:id="rId12"/>
    <p:sldId id="780" r:id="rId13"/>
    <p:sldId id="810" r:id="rId14"/>
    <p:sldId id="781" r:id="rId15"/>
    <p:sldId id="782" r:id="rId16"/>
    <p:sldId id="820" r:id="rId17"/>
    <p:sldId id="784" r:id="rId18"/>
    <p:sldId id="785" r:id="rId19"/>
    <p:sldId id="786" r:id="rId20"/>
    <p:sldId id="815" r:id="rId21"/>
    <p:sldId id="790" r:id="rId22"/>
    <p:sldId id="807" r:id="rId23"/>
    <p:sldId id="793" r:id="rId24"/>
    <p:sldId id="812" r:id="rId25"/>
    <p:sldId id="787" r:id="rId26"/>
    <p:sldId id="794" r:id="rId27"/>
    <p:sldId id="817" r:id="rId28"/>
    <p:sldId id="818" r:id="rId29"/>
    <p:sldId id="795" r:id="rId30"/>
    <p:sldId id="816" r:id="rId31"/>
    <p:sldId id="796" r:id="rId32"/>
    <p:sldId id="800" r:id="rId33"/>
    <p:sldId id="801" r:id="rId34"/>
    <p:sldId id="797" r:id="rId35"/>
    <p:sldId id="798" r:id="rId36"/>
    <p:sldId id="802" r:id="rId37"/>
    <p:sldId id="803" r:id="rId38"/>
    <p:sldId id="819" r:id="rId3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1008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EFD278-FB1B-4010-BB9D-B86A625A769C}" v="11" dt="2022-12-06T10:12:59.3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20" autoAdjust="0"/>
    <p:restoredTop sz="94884" autoAdjust="0"/>
  </p:normalViewPr>
  <p:slideViewPr>
    <p:cSldViewPr snapToGrid="0">
      <p:cViewPr varScale="1">
        <p:scale>
          <a:sx n="83" d="100"/>
          <a:sy n="83" d="100"/>
        </p:scale>
        <p:origin x="715"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B81B85-D333-4F18-AEAB-0D1771164010}" type="doc">
      <dgm:prSet loTypeId="urn:microsoft.com/office/officeart/2005/8/layout/venn2" loCatId="relationship" qsTypeId="urn:microsoft.com/office/officeart/2005/8/quickstyle/simple1" qsCatId="simple" csTypeId="urn:microsoft.com/office/officeart/2005/8/colors/accent4_3" csCatId="accent4" phldr="1"/>
      <dgm:spPr/>
      <dgm:t>
        <a:bodyPr/>
        <a:lstStyle/>
        <a:p>
          <a:endParaRPr lang="en-GB"/>
        </a:p>
      </dgm:t>
    </dgm:pt>
    <dgm:pt modelId="{F82C37BB-AE09-489C-8956-7DD131A8DCF5}">
      <dgm:prSet phldrT="[Tekst]"/>
      <dgm:spPr>
        <a:solidFill>
          <a:schemeClr val="tx2"/>
        </a:solidFill>
      </dgm:spPr>
      <dgm:t>
        <a:bodyPr/>
        <a:lstStyle/>
        <a:p>
          <a:r>
            <a:rPr lang="en-GB" dirty="0"/>
            <a:t>doen</a:t>
          </a:r>
        </a:p>
      </dgm:t>
    </dgm:pt>
    <dgm:pt modelId="{540F6510-7B82-4F9C-AADE-BFF97712197D}" type="parTrans" cxnId="{D965B897-3CBA-4322-A5EA-8F6629FAC5E0}">
      <dgm:prSet/>
      <dgm:spPr/>
      <dgm:t>
        <a:bodyPr/>
        <a:lstStyle/>
        <a:p>
          <a:endParaRPr lang="en-GB"/>
        </a:p>
      </dgm:t>
    </dgm:pt>
    <dgm:pt modelId="{04259326-652C-4E09-9ADA-3FC16CAC34AB}" type="sibTrans" cxnId="{D965B897-3CBA-4322-A5EA-8F6629FAC5E0}">
      <dgm:prSet/>
      <dgm:spPr/>
      <dgm:t>
        <a:bodyPr/>
        <a:lstStyle/>
        <a:p>
          <a:endParaRPr lang="en-GB"/>
        </a:p>
      </dgm:t>
    </dgm:pt>
    <dgm:pt modelId="{71E3D71F-BD1A-4CBD-9E8A-C60C12B7C97C}">
      <dgm:prSet phldrT="[Tekst]"/>
      <dgm:spPr>
        <a:solidFill>
          <a:schemeClr val="tx2">
            <a:lumMod val="40000"/>
            <a:lumOff val="60000"/>
          </a:schemeClr>
        </a:solidFill>
      </dgm:spPr>
      <dgm:t>
        <a:bodyPr/>
        <a:lstStyle/>
        <a:p>
          <a:r>
            <a:rPr lang="nl-NL" dirty="0"/>
            <a:t>voel</a:t>
          </a:r>
          <a:endParaRPr lang="en-GB" dirty="0"/>
        </a:p>
      </dgm:t>
    </dgm:pt>
    <dgm:pt modelId="{DC2CD3A1-62E7-4A53-8AD1-6FEE8EC0BD2B}" type="parTrans" cxnId="{ACC5C224-53BD-4046-BB24-1BA6EAFD41FF}">
      <dgm:prSet/>
      <dgm:spPr/>
      <dgm:t>
        <a:bodyPr/>
        <a:lstStyle/>
        <a:p>
          <a:endParaRPr lang="en-GB"/>
        </a:p>
      </dgm:t>
    </dgm:pt>
    <dgm:pt modelId="{E6F5F492-1452-46EF-A5CD-1841B72A823F}" type="sibTrans" cxnId="{ACC5C224-53BD-4046-BB24-1BA6EAFD41FF}">
      <dgm:prSet/>
      <dgm:spPr/>
      <dgm:t>
        <a:bodyPr/>
        <a:lstStyle/>
        <a:p>
          <a:endParaRPr lang="en-GB"/>
        </a:p>
      </dgm:t>
    </dgm:pt>
    <dgm:pt modelId="{4F57F276-E0AB-4522-AED5-42797AD2C1FC}">
      <dgm:prSet phldrT="[Tekst]"/>
      <dgm:spPr>
        <a:solidFill>
          <a:schemeClr val="accent1">
            <a:lumMod val="40000"/>
            <a:lumOff val="60000"/>
          </a:schemeClr>
        </a:solidFill>
      </dgm:spPr>
      <dgm:t>
        <a:bodyPr/>
        <a:lstStyle/>
        <a:p>
          <a:r>
            <a:rPr lang="nl-NL" dirty="0"/>
            <a:t>wil</a:t>
          </a:r>
          <a:endParaRPr lang="en-GB" dirty="0"/>
        </a:p>
      </dgm:t>
    </dgm:pt>
    <dgm:pt modelId="{132C85E8-5943-4F46-9F7C-76A407AD9C56}" type="parTrans" cxnId="{7B62DA98-F4C0-4E5C-99A5-DB26E1B7F29C}">
      <dgm:prSet/>
      <dgm:spPr/>
      <dgm:t>
        <a:bodyPr/>
        <a:lstStyle/>
        <a:p>
          <a:endParaRPr lang="en-GB"/>
        </a:p>
      </dgm:t>
    </dgm:pt>
    <dgm:pt modelId="{3DB5AC9E-BE8A-47BF-853A-65D9C1A4BB6F}" type="sibTrans" cxnId="{7B62DA98-F4C0-4E5C-99A5-DB26E1B7F29C}">
      <dgm:prSet/>
      <dgm:spPr/>
      <dgm:t>
        <a:bodyPr/>
        <a:lstStyle/>
        <a:p>
          <a:endParaRPr lang="en-GB"/>
        </a:p>
      </dgm:t>
    </dgm:pt>
    <dgm:pt modelId="{C058BF82-102B-412F-8E64-71E0A33026AA}">
      <dgm:prSet phldrT="[Tekst]"/>
      <dgm:spPr>
        <a:solidFill>
          <a:schemeClr val="accent1">
            <a:lumMod val="20000"/>
            <a:lumOff val="80000"/>
          </a:schemeClr>
        </a:solidFill>
      </dgm:spPr>
      <dgm:t>
        <a:bodyPr/>
        <a:lstStyle/>
        <a:p>
          <a:r>
            <a:rPr lang="nl-NL" dirty="0"/>
            <a:t>ziel</a:t>
          </a:r>
          <a:endParaRPr lang="en-GB" dirty="0"/>
        </a:p>
      </dgm:t>
    </dgm:pt>
    <dgm:pt modelId="{1BF3AA02-4D29-4E2F-84AF-FCA20A47CB03}" type="parTrans" cxnId="{4AD948EE-C2FC-44F3-B65D-DA70F6052D9D}">
      <dgm:prSet/>
      <dgm:spPr/>
      <dgm:t>
        <a:bodyPr/>
        <a:lstStyle/>
        <a:p>
          <a:endParaRPr lang="en-GB"/>
        </a:p>
      </dgm:t>
    </dgm:pt>
    <dgm:pt modelId="{F9AA5E23-A0FE-4BDB-B4E6-556C1FA94E3D}" type="sibTrans" cxnId="{4AD948EE-C2FC-44F3-B65D-DA70F6052D9D}">
      <dgm:prSet/>
      <dgm:spPr/>
      <dgm:t>
        <a:bodyPr/>
        <a:lstStyle/>
        <a:p>
          <a:endParaRPr lang="en-GB"/>
        </a:p>
      </dgm:t>
    </dgm:pt>
    <dgm:pt modelId="{322C1317-BEF0-4E4E-ADAC-026E7059C44F}">
      <dgm:prSet/>
      <dgm:spPr>
        <a:solidFill>
          <a:schemeClr val="tx1">
            <a:lumMod val="60000"/>
            <a:lumOff val="40000"/>
          </a:schemeClr>
        </a:solidFill>
      </dgm:spPr>
      <dgm:t>
        <a:bodyPr/>
        <a:lstStyle/>
        <a:p>
          <a:r>
            <a:rPr lang="nl-NL" dirty="0"/>
            <a:t>denken</a:t>
          </a:r>
        </a:p>
      </dgm:t>
    </dgm:pt>
    <dgm:pt modelId="{332BD812-9F81-45FA-BBE4-0C282E3D34B0}" type="parTrans" cxnId="{315442DE-834C-4888-9B62-60BB682C3ADF}">
      <dgm:prSet/>
      <dgm:spPr/>
      <dgm:t>
        <a:bodyPr/>
        <a:lstStyle/>
        <a:p>
          <a:endParaRPr lang="nl-NL"/>
        </a:p>
      </dgm:t>
    </dgm:pt>
    <dgm:pt modelId="{33DE95C7-58DD-493A-B6C5-19F13C15A466}" type="sibTrans" cxnId="{315442DE-834C-4888-9B62-60BB682C3ADF}">
      <dgm:prSet/>
      <dgm:spPr/>
      <dgm:t>
        <a:bodyPr/>
        <a:lstStyle/>
        <a:p>
          <a:endParaRPr lang="nl-NL"/>
        </a:p>
      </dgm:t>
    </dgm:pt>
    <dgm:pt modelId="{D30F5B79-928A-4551-89A0-198EE19B183F}" type="pres">
      <dgm:prSet presAssocID="{4DB81B85-D333-4F18-AEAB-0D1771164010}" presName="Name0" presStyleCnt="0">
        <dgm:presLayoutVars>
          <dgm:chMax val="7"/>
          <dgm:resizeHandles val="exact"/>
        </dgm:presLayoutVars>
      </dgm:prSet>
      <dgm:spPr/>
      <dgm:t>
        <a:bodyPr/>
        <a:lstStyle/>
        <a:p>
          <a:endParaRPr lang="nl-NL"/>
        </a:p>
      </dgm:t>
    </dgm:pt>
    <dgm:pt modelId="{C42A4DD3-4617-4CBE-B493-8FFFDB816076}" type="pres">
      <dgm:prSet presAssocID="{4DB81B85-D333-4F18-AEAB-0D1771164010}" presName="comp1" presStyleCnt="0"/>
      <dgm:spPr/>
      <dgm:t>
        <a:bodyPr/>
        <a:lstStyle/>
        <a:p>
          <a:endParaRPr lang="nl-NL"/>
        </a:p>
      </dgm:t>
    </dgm:pt>
    <dgm:pt modelId="{A54B40C6-E99F-4EC2-B920-2B662F0AFA55}" type="pres">
      <dgm:prSet presAssocID="{4DB81B85-D333-4F18-AEAB-0D1771164010}" presName="circle1" presStyleLbl="node1" presStyleIdx="0" presStyleCnt="5"/>
      <dgm:spPr/>
      <dgm:t>
        <a:bodyPr/>
        <a:lstStyle/>
        <a:p>
          <a:endParaRPr lang="nl-NL"/>
        </a:p>
      </dgm:t>
    </dgm:pt>
    <dgm:pt modelId="{AD80984B-7543-4DC0-9F87-52A6114FA74C}" type="pres">
      <dgm:prSet presAssocID="{4DB81B85-D333-4F18-AEAB-0D1771164010}" presName="c1text" presStyleLbl="node1" presStyleIdx="0" presStyleCnt="5">
        <dgm:presLayoutVars>
          <dgm:bulletEnabled val="1"/>
        </dgm:presLayoutVars>
      </dgm:prSet>
      <dgm:spPr/>
      <dgm:t>
        <a:bodyPr/>
        <a:lstStyle/>
        <a:p>
          <a:endParaRPr lang="nl-NL"/>
        </a:p>
      </dgm:t>
    </dgm:pt>
    <dgm:pt modelId="{6F96107D-0971-45E7-83DC-84E3463253E5}" type="pres">
      <dgm:prSet presAssocID="{4DB81B85-D333-4F18-AEAB-0D1771164010}" presName="comp2" presStyleCnt="0"/>
      <dgm:spPr/>
      <dgm:t>
        <a:bodyPr/>
        <a:lstStyle/>
        <a:p>
          <a:endParaRPr lang="nl-NL"/>
        </a:p>
      </dgm:t>
    </dgm:pt>
    <dgm:pt modelId="{27AF9482-2605-44F8-8C23-6D0B3E5F81CE}" type="pres">
      <dgm:prSet presAssocID="{4DB81B85-D333-4F18-AEAB-0D1771164010}" presName="circle2" presStyleLbl="node1" presStyleIdx="1" presStyleCnt="5"/>
      <dgm:spPr/>
      <dgm:t>
        <a:bodyPr/>
        <a:lstStyle/>
        <a:p>
          <a:endParaRPr lang="nl-NL"/>
        </a:p>
      </dgm:t>
    </dgm:pt>
    <dgm:pt modelId="{B3B7386C-0175-41E6-BB15-40A99D6FBA2F}" type="pres">
      <dgm:prSet presAssocID="{4DB81B85-D333-4F18-AEAB-0D1771164010}" presName="c2text" presStyleLbl="node1" presStyleIdx="1" presStyleCnt="5">
        <dgm:presLayoutVars>
          <dgm:bulletEnabled val="1"/>
        </dgm:presLayoutVars>
      </dgm:prSet>
      <dgm:spPr/>
      <dgm:t>
        <a:bodyPr/>
        <a:lstStyle/>
        <a:p>
          <a:endParaRPr lang="nl-NL"/>
        </a:p>
      </dgm:t>
    </dgm:pt>
    <dgm:pt modelId="{CC429FBB-2B41-4665-8F0A-0811CE32797C}" type="pres">
      <dgm:prSet presAssocID="{4DB81B85-D333-4F18-AEAB-0D1771164010}" presName="comp3" presStyleCnt="0"/>
      <dgm:spPr/>
      <dgm:t>
        <a:bodyPr/>
        <a:lstStyle/>
        <a:p>
          <a:endParaRPr lang="nl-NL"/>
        </a:p>
      </dgm:t>
    </dgm:pt>
    <dgm:pt modelId="{8F9452B9-3461-44B9-B359-E6D0F2D1EDB8}" type="pres">
      <dgm:prSet presAssocID="{4DB81B85-D333-4F18-AEAB-0D1771164010}" presName="circle3" presStyleLbl="node1" presStyleIdx="2" presStyleCnt="5"/>
      <dgm:spPr/>
      <dgm:t>
        <a:bodyPr/>
        <a:lstStyle/>
        <a:p>
          <a:endParaRPr lang="nl-NL"/>
        </a:p>
      </dgm:t>
    </dgm:pt>
    <dgm:pt modelId="{95053319-3FDD-4277-BC89-681B155A3B3B}" type="pres">
      <dgm:prSet presAssocID="{4DB81B85-D333-4F18-AEAB-0D1771164010}" presName="c3text" presStyleLbl="node1" presStyleIdx="2" presStyleCnt="5">
        <dgm:presLayoutVars>
          <dgm:bulletEnabled val="1"/>
        </dgm:presLayoutVars>
      </dgm:prSet>
      <dgm:spPr/>
      <dgm:t>
        <a:bodyPr/>
        <a:lstStyle/>
        <a:p>
          <a:endParaRPr lang="nl-NL"/>
        </a:p>
      </dgm:t>
    </dgm:pt>
    <dgm:pt modelId="{D79BEDCA-2567-4DAD-8AFD-A276DB6DD4FB}" type="pres">
      <dgm:prSet presAssocID="{4DB81B85-D333-4F18-AEAB-0D1771164010}" presName="comp4" presStyleCnt="0"/>
      <dgm:spPr/>
      <dgm:t>
        <a:bodyPr/>
        <a:lstStyle/>
        <a:p>
          <a:endParaRPr lang="nl-NL"/>
        </a:p>
      </dgm:t>
    </dgm:pt>
    <dgm:pt modelId="{4165ADBC-4F39-474E-970B-4901F7784413}" type="pres">
      <dgm:prSet presAssocID="{4DB81B85-D333-4F18-AEAB-0D1771164010}" presName="circle4" presStyleLbl="node1" presStyleIdx="3" presStyleCnt="5"/>
      <dgm:spPr/>
      <dgm:t>
        <a:bodyPr/>
        <a:lstStyle/>
        <a:p>
          <a:endParaRPr lang="nl-NL"/>
        </a:p>
      </dgm:t>
    </dgm:pt>
    <dgm:pt modelId="{306F51DA-9D42-4A49-95DF-A20346A38E2B}" type="pres">
      <dgm:prSet presAssocID="{4DB81B85-D333-4F18-AEAB-0D1771164010}" presName="c4text" presStyleLbl="node1" presStyleIdx="3" presStyleCnt="5">
        <dgm:presLayoutVars>
          <dgm:bulletEnabled val="1"/>
        </dgm:presLayoutVars>
      </dgm:prSet>
      <dgm:spPr/>
      <dgm:t>
        <a:bodyPr/>
        <a:lstStyle/>
        <a:p>
          <a:endParaRPr lang="nl-NL"/>
        </a:p>
      </dgm:t>
    </dgm:pt>
    <dgm:pt modelId="{2C7ABC98-8200-493D-94B1-B64A2A461317}" type="pres">
      <dgm:prSet presAssocID="{4DB81B85-D333-4F18-AEAB-0D1771164010}" presName="comp5" presStyleCnt="0"/>
      <dgm:spPr/>
      <dgm:t>
        <a:bodyPr/>
        <a:lstStyle/>
        <a:p>
          <a:endParaRPr lang="nl-NL"/>
        </a:p>
      </dgm:t>
    </dgm:pt>
    <dgm:pt modelId="{169B903C-6B06-47F6-B2CC-50F670436725}" type="pres">
      <dgm:prSet presAssocID="{4DB81B85-D333-4F18-AEAB-0D1771164010}" presName="circle5" presStyleLbl="node1" presStyleIdx="4" presStyleCnt="5"/>
      <dgm:spPr/>
      <dgm:t>
        <a:bodyPr/>
        <a:lstStyle/>
        <a:p>
          <a:endParaRPr lang="nl-NL"/>
        </a:p>
      </dgm:t>
    </dgm:pt>
    <dgm:pt modelId="{887B3785-350A-47B8-9B0D-F973F7CC0A4F}" type="pres">
      <dgm:prSet presAssocID="{4DB81B85-D333-4F18-AEAB-0D1771164010}" presName="c5text" presStyleLbl="node1" presStyleIdx="4" presStyleCnt="5">
        <dgm:presLayoutVars>
          <dgm:bulletEnabled val="1"/>
        </dgm:presLayoutVars>
      </dgm:prSet>
      <dgm:spPr/>
      <dgm:t>
        <a:bodyPr/>
        <a:lstStyle/>
        <a:p>
          <a:endParaRPr lang="nl-NL"/>
        </a:p>
      </dgm:t>
    </dgm:pt>
  </dgm:ptLst>
  <dgm:cxnLst>
    <dgm:cxn modelId="{ACC5C224-53BD-4046-BB24-1BA6EAFD41FF}" srcId="{4DB81B85-D333-4F18-AEAB-0D1771164010}" destId="{71E3D71F-BD1A-4CBD-9E8A-C60C12B7C97C}" srcOrd="2" destOrd="0" parTransId="{DC2CD3A1-62E7-4A53-8AD1-6FEE8EC0BD2B}" sibTransId="{E6F5F492-1452-46EF-A5CD-1841B72A823F}"/>
    <dgm:cxn modelId="{4AD948EE-C2FC-44F3-B65D-DA70F6052D9D}" srcId="{4DB81B85-D333-4F18-AEAB-0D1771164010}" destId="{C058BF82-102B-412F-8E64-71E0A33026AA}" srcOrd="4" destOrd="0" parTransId="{1BF3AA02-4D29-4E2F-84AF-FCA20A47CB03}" sibTransId="{F9AA5E23-A0FE-4BDB-B4E6-556C1FA94E3D}"/>
    <dgm:cxn modelId="{088D62B1-128C-4939-A6DE-5D7CE33A5444}" type="presOf" srcId="{4DB81B85-D333-4F18-AEAB-0D1771164010}" destId="{D30F5B79-928A-4551-89A0-198EE19B183F}" srcOrd="0" destOrd="0" presId="urn:microsoft.com/office/officeart/2005/8/layout/venn2"/>
    <dgm:cxn modelId="{D965B897-3CBA-4322-A5EA-8F6629FAC5E0}" srcId="{4DB81B85-D333-4F18-AEAB-0D1771164010}" destId="{F82C37BB-AE09-489C-8956-7DD131A8DCF5}" srcOrd="0" destOrd="0" parTransId="{540F6510-7B82-4F9C-AADE-BFF97712197D}" sibTransId="{04259326-652C-4E09-9ADA-3FC16CAC34AB}"/>
    <dgm:cxn modelId="{AFB6A1ED-55E4-4F38-8400-2F58A55B5706}" type="presOf" srcId="{F82C37BB-AE09-489C-8956-7DD131A8DCF5}" destId="{A54B40C6-E99F-4EC2-B920-2B662F0AFA55}" srcOrd="0" destOrd="0" presId="urn:microsoft.com/office/officeart/2005/8/layout/venn2"/>
    <dgm:cxn modelId="{8BFB3E02-8DE3-4D49-B0BD-E986D630A71B}" type="presOf" srcId="{4F57F276-E0AB-4522-AED5-42797AD2C1FC}" destId="{306F51DA-9D42-4A49-95DF-A20346A38E2B}" srcOrd="1" destOrd="0" presId="urn:microsoft.com/office/officeart/2005/8/layout/venn2"/>
    <dgm:cxn modelId="{0093FD1E-0F3D-4A58-A5C5-8D15028430A9}" type="presOf" srcId="{C058BF82-102B-412F-8E64-71E0A33026AA}" destId="{887B3785-350A-47B8-9B0D-F973F7CC0A4F}" srcOrd="1" destOrd="0" presId="urn:microsoft.com/office/officeart/2005/8/layout/venn2"/>
    <dgm:cxn modelId="{97B432C5-5013-487A-95E1-36E683A1FA79}" type="presOf" srcId="{4F57F276-E0AB-4522-AED5-42797AD2C1FC}" destId="{4165ADBC-4F39-474E-970B-4901F7784413}" srcOrd="0" destOrd="0" presId="urn:microsoft.com/office/officeart/2005/8/layout/venn2"/>
    <dgm:cxn modelId="{315442DE-834C-4888-9B62-60BB682C3ADF}" srcId="{4DB81B85-D333-4F18-AEAB-0D1771164010}" destId="{322C1317-BEF0-4E4E-ADAC-026E7059C44F}" srcOrd="1" destOrd="0" parTransId="{332BD812-9F81-45FA-BBE4-0C282E3D34B0}" sibTransId="{33DE95C7-58DD-493A-B6C5-19F13C15A466}"/>
    <dgm:cxn modelId="{C5C62F81-162C-498D-B7CE-D672D6AC50DA}" type="presOf" srcId="{71E3D71F-BD1A-4CBD-9E8A-C60C12B7C97C}" destId="{95053319-3FDD-4277-BC89-681B155A3B3B}" srcOrd="1" destOrd="0" presId="urn:microsoft.com/office/officeart/2005/8/layout/venn2"/>
    <dgm:cxn modelId="{1EDCB163-DAAA-4935-A8D3-3976959BC10E}" type="presOf" srcId="{71E3D71F-BD1A-4CBD-9E8A-C60C12B7C97C}" destId="{8F9452B9-3461-44B9-B359-E6D0F2D1EDB8}" srcOrd="0" destOrd="0" presId="urn:microsoft.com/office/officeart/2005/8/layout/venn2"/>
    <dgm:cxn modelId="{6466CD6A-639A-4418-BFC3-91946054D420}" type="presOf" srcId="{322C1317-BEF0-4E4E-ADAC-026E7059C44F}" destId="{B3B7386C-0175-41E6-BB15-40A99D6FBA2F}" srcOrd="1" destOrd="0" presId="urn:microsoft.com/office/officeart/2005/8/layout/venn2"/>
    <dgm:cxn modelId="{7B62DA98-F4C0-4E5C-99A5-DB26E1B7F29C}" srcId="{4DB81B85-D333-4F18-AEAB-0D1771164010}" destId="{4F57F276-E0AB-4522-AED5-42797AD2C1FC}" srcOrd="3" destOrd="0" parTransId="{132C85E8-5943-4F46-9F7C-76A407AD9C56}" sibTransId="{3DB5AC9E-BE8A-47BF-853A-65D9C1A4BB6F}"/>
    <dgm:cxn modelId="{9793C732-5B3E-4668-9925-788BCC504CC1}" type="presOf" srcId="{F82C37BB-AE09-489C-8956-7DD131A8DCF5}" destId="{AD80984B-7543-4DC0-9F87-52A6114FA74C}" srcOrd="1" destOrd="0" presId="urn:microsoft.com/office/officeart/2005/8/layout/venn2"/>
    <dgm:cxn modelId="{111029AC-1545-4B01-A0D8-9A7DE0A28BDD}" type="presOf" srcId="{C058BF82-102B-412F-8E64-71E0A33026AA}" destId="{169B903C-6B06-47F6-B2CC-50F670436725}" srcOrd="0" destOrd="0" presId="urn:microsoft.com/office/officeart/2005/8/layout/venn2"/>
    <dgm:cxn modelId="{ED6B43C4-0AAE-4E6C-997E-C1AE62779FD3}" type="presOf" srcId="{322C1317-BEF0-4E4E-ADAC-026E7059C44F}" destId="{27AF9482-2605-44F8-8C23-6D0B3E5F81CE}" srcOrd="0" destOrd="0" presId="urn:microsoft.com/office/officeart/2005/8/layout/venn2"/>
    <dgm:cxn modelId="{AE6B50C2-38E9-4F58-94AF-D60BDF2B534C}" type="presParOf" srcId="{D30F5B79-928A-4551-89A0-198EE19B183F}" destId="{C42A4DD3-4617-4CBE-B493-8FFFDB816076}" srcOrd="0" destOrd="0" presId="urn:microsoft.com/office/officeart/2005/8/layout/venn2"/>
    <dgm:cxn modelId="{DC3379BD-2278-46F6-8D52-8B9C36A0CD4F}" type="presParOf" srcId="{C42A4DD3-4617-4CBE-B493-8FFFDB816076}" destId="{A54B40C6-E99F-4EC2-B920-2B662F0AFA55}" srcOrd="0" destOrd="0" presId="urn:microsoft.com/office/officeart/2005/8/layout/venn2"/>
    <dgm:cxn modelId="{9B1BDA6A-7C67-4C4E-8FCC-3838B2508E45}" type="presParOf" srcId="{C42A4DD3-4617-4CBE-B493-8FFFDB816076}" destId="{AD80984B-7543-4DC0-9F87-52A6114FA74C}" srcOrd="1" destOrd="0" presId="urn:microsoft.com/office/officeart/2005/8/layout/venn2"/>
    <dgm:cxn modelId="{F922D3DD-3EEA-48EC-B776-FC6E5243B5A3}" type="presParOf" srcId="{D30F5B79-928A-4551-89A0-198EE19B183F}" destId="{6F96107D-0971-45E7-83DC-84E3463253E5}" srcOrd="1" destOrd="0" presId="urn:microsoft.com/office/officeart/2005/8/layout/venn2"/>
    <dgm:cxn modelId="{5FAFCE92-F43E-4304-885E-57D93EC15394}" type="presParOf" srcId="{6F96107D-0971-45E7-83DC-84E3463253E5}" destId="{27AF9482-2605-44F8-8C23-6D0B3E5F81CE}" srcOrd="0" destOrd="0" presId="urn:microsoft.com/office/officeart/2005/8/layout/venn2"/>
    <dgm:cxn modelId="{2F9B3CC0-B992-46A1-B374-601EB26BEF1F}" type="presParOf" srcId="{6F96107D-0971-45E7-83DC-84E3463253E5}" destId="{B3B7386C-0175-41E6-BB15-40A99D6FBA2F}" srcOrd="1" destOrd="0" presId="urn:microsoft.com/office/officeart/2005/8/layout/venn2"/>
    <dgm:cxn modelId="{97D76194-6905-4434-9C23-137F372D6CDB}" type="presParOf" srcId="{D30F5B79-928A-4551-89A0-198EE19B183F}" destId="{CC429FBB-2B41-4665-8F0A-0811CE32797C}" srcOrd="2" destOrd="0" presId="urn:microsoft.com/office/officeart/2005/8/layout/venn2"/>
    <dgm:cxn modelId="{49CBDEFB-BD9C-447A-8714-351D0755F30B}" type="presParOf" srcId="{CC429FBB-2B41-4665-8F0A-0811CE32797C}" destId="{8F9452B9-3461-44B9-B359-E6D0F2D1EDB8}" srcOrd="0" destOrd="0" presId="urn:microsoft.com/office/officeart/2005/8/layout/venn2"/>
    <dgm:cxn modelId="{9F96708B-DB8C-4B5D-A91A-53F833CBBEF7}" type="presParOf" srcId="{CC429FBB-2B41-4665-8F0A-0811CE32797C}" destId="{95053319-3FDD-4277-BC89-681B155A3B3B}" srcOrd="1" destOrd="0" presId="urn:microsoft.com/office/officeart/2005/8/layout/venn2"/>
    <dgm:cxn modelId="{2B9F7EC9-C915-48F3-8B07-C7C5F9B41B5D}" type="presParOf" srcId="{D30F5B79-928A-4551-89A0-198EE19B183F}" destId="{D79BEDCA-2567-4DAD-8AFD-A276DB6DD4FB}" srcOrd="3" destOrd="0" presId="urn:microsoft.com/office/officeart/2005/8/layout/venn2"/>
    <dgm:cxn modelId="{F23187A7-7AB9-4220-8105-A36EA212D9AD}" type="presParOf" srcId="{D79BEDCA-2567-4DAD-8AFD-A276DB6DD4FB}" destId="{4165ADBC-4F39-474E-970B-4901F7784413}" srcOrd="0" destOrd="0" presId="urn:microsoft.com/office/officeart/2005/8/layout/venn2"/>
    <dgm:cxn modelId="{61FCB46E-F0D8-4E36-99D1-160D40228379}" type="presParOf" srcId="{D79BEDCA-2567-4DAD-8AFD-A276DB6DD4FB}" destId="{306F51DA-9D42-4A49-95DF-A20346A38E2B}" srcOrd="1" destOrd="0" presId="urn:microsoft.com/office/officeart/2005/8/layout/venn2"/>
    <dgm:cxn modelId="{119E059E-A6D8-4C75-A677-5B28935363D2}" type="presParOf" srcId="{D30F5B79-928A-4551-89A0-198EE19B183F}" destId="{2C7ABC98-8200-493D-94B1-B64A2A461317}" srcOrd="4" destOrd="0" presId="urn:microsoft.com/office/officeart/2005/8/layout/venn2"/>
    <dgm:cxn modelId="{BA9176AE-15AB-4C1A-81F0-54C019DBB88E}" type="presParOf" srcId="{2C7ABC98-8200-493D-94B1-B64A2A461317}" destId="{169B903C-6B06-47F6-B2CC-50F670436725}" srcOrd="0" destOrd="0" presId="urn:microsoft.com/office/officeart/2005/8/layout/venn2"/>
    <dgm:cxn modelId="{D01C3E5A-7F39-415E-AF4A-104D3AB8D653}" type="presParOf" srcId="{2C7ABC98-8200-493D-94B1-B64A2A461317}" destId="{887B3785-350A-47B8-9B0D-F973F7CC0A4F}"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797A25-6AD1-48E5-B8EA-2E564DC83BF1}" type="doc">
      <dgm:prSet loTypeId="urn:microsoft.com/office/officeart/2005/8/layout/cycle2" loCatId="cycle" qsTypeId="urn:microsoft.com/office/officeart/2005/8/quickstyle/simple4" qsCatId="simple" csTypeId="urn:microsoft.com/office/officeart/2005/8/colors/colorful1" csCatId="colorful" phldr="1"/>
      <dgm:spPr/>
      <dgm:t>
        <a:bodyPr/>
        <a:lstStyle/>
        <a:p>
          <a:endParaRPr lang="en-GB"/>
        </a:p>
      </dgm:t>
    </dgm:pt>
    <dgm:pt modelId="{09B28D9B-7597-4476-A168-10E931BCB50C}">
      <dgm:prSet phldrT="[Tekst]" phldr="1"/>
      <dgm:spPr/>
      <dgm:t>
        <a:bodyPr/>
        <a:lstStyle/>
        <a:p>
          <a:endParaRPr lang="en-GB" dirty="0"/>
        </a:p>
      </dgm:t>
    </dgm:pt>
    <dgm:pt modelId="{6EC62573-92FB-4677-B825-2CA847086AAB}" type="sibTrans" cxnId="{DCC62F2E-9E73-4195-AE7A-E58404543468}">
      <dgm:prSet/>
      <dgm:spPr/>
      <dgm:t>
        <a:bodyPr/>
        <a:lstStyle/>
        <a:p>
          <a:endParaRPr lang="en-GB" dirty="0"/>
        </a:p>
      </dgm:t>
    </dgm:pt>
    <dgm:pt modelId="{C95AE36E-F54C-40EE-BEF0-E48BED7D35A8}" type="parTrans" cxnId="{DCC62F2E-9E73-4195-AE7A-E58404543468}">
      <dgm:prSet/>
      <dgm:spPr/>
      <dgm:t>
        <a:bodyPr/>
        <a:lstStyle/>
        <a:p>
          <a:endParaRPr lang="en-GB"/>
        </a:p>
      </dgm:t>
    </dgm:pt>
    <dgm:pt modelId="{057D1ABD-3830-4294-B1E7-ED657CD0EB3C}">
      <dgm:prSet phldrT="[Tekst]" phldr="1"/>
      <dgm:spPr>
        <a:solidFill>
          <a:schemeClr val="accent4"/>
        </a:solidFill>
      </dgm:spPr>
      <dgm:t>
        <a:bodyPr/>
        <a:lstStyle/>
        <a:p>
          <a:endParaRPr lang="en-GB" dirty="0"/>
        </a:p>
      </dgm:t>
    </dgm:pt>
    <dgm:pt modelId="{034A5211-FAE0-497E-94F1-B9D55E29F883}" type="sibTrans" cxnId="{54E81850-0199-49F2-8780-A7768A542F4D}">
      <dgm:prSet/>
      <dgm:spPr/>
      <dgm:t>
        <a:bodyPr/>
        <a:lstStyle/>
        <a:p>
          <a:endParaRPr lang="en-GB" dirty="0"/>
        </a:p>
      </dgm:t>
    </dgm:pt>
    <dgm:pt modelId="{526EEF73-918F-407B-BCCB-F572E8FB8537}" type="parTrans" cxnId="{54E81850-0199-49F2-8780-A7768A542F4D}">
      <dgm:prSet/>
      <dgm:spPr/>
      <dgm:t>
        <a:bodyPr/>
        <a:lstStyle/>
        <a:p>
          <a:endParaRPr lang="en-GB"/>
        </a:p>
      </dgm:t>
    </dgm:pt>
    <dgm:pt modelId="{240A16D0-B742-4500-AF43-79C2F01BD92F}">
      <dgm:prSet phldrT="[Tekst]" phldr="1"/>
      <dgm:spPr>
        <a:solidFill>
          <a:schemeClr val="accent1"/>
        </a:solidFill>
      </dgm:spPr>
      <dgm:t>
        <a:bodyPr/>
        <a:lstStyle/>
        <a:p>
          <a:endParaRPr lang="en-GB" dirty="0"/>
        </a:p>
      </dgm:t>
    </dgm:pt>
    <dgm:pt modelId="{E36B9E8A-8886-48E7-B8AD-B08CF0EE4166}" type="sibTrans" cxnId="{1DFD3A72-21EA-4EE7-A673-14FA4C41F1C3}">
      <dgm:prSet/>
      <dgm:spPr/>
      <dgm:t>
        <a:bodyPr/>
        <a:lstStyle/>
        <a:p>
          <a:endParaRPr lang="en-GB" dirty="0"/>
        </a:p>
      </dgm:t>
    </dgm:pt>
    <dgm:pt modelId="{A6B9FA38-BC0E-4B76-81BC-C17DE485053D}" type="parTrans" cxnId="{1DFD3A72-21EA-4EE7-A673-14FA4C41F1C3}">
      <dgm:prSet/>
      <dgm:spPr/>
      <dgm:t>
        <a:bodyPr/>
        <a:lstStyle/>
        <a:p>
          <a:endParaRPr lang="en-GB"/>
        </a:p>
      </dgm:t>
    </dgm:pt>
    <dgm:pt modelId="{D453AFAB-4AE6-4E1B-88B0-C8D2AB5FACFE}">
      <dgm:prSet phldrT="[Tekst]" phldr="1"/>
      <dgm:spPr>
        <a:solidFill>
          <a:schemeClr val="tx2"/>
        </a:solidFill>
      </dgm:spPr>
      <dgm:t>
        <a:bodyPr/>
        <a:lstStyle/>
        <a:p>
          <a:endParaRPr lang="en-GB" dirty="0"/>
        </a:p>
      </dgm:t>
    </dgm:pt>
    <dgm:pt modelId="{254278DE-1076-4DFC-9378-02C746746510}" type="sibTrans" cxnId="{567A2E6F-979F-4DDA-8968-49E41B23FB6E}">
      <dgm:prSet/>
      <dgm:spPr/>
      <dgm:t>
        <a:bodyPr/>
        <a:lstStyle/>
        <a:p>
          <a:endParaRPr lang="en-GB" dirty="0"/>
        </a:p>
      </dgm:t>
    </dgm:pt>
    <dgm:pt modelId="{1940EA39-2085-4550-B577-191EA326C24E}" type="parTrans" cxnId="{567A2E6F-979F-4DDA-8968-49E41B23FB6E}">
      <dgm:prSet/>
      <dgm:spPr/>
      <dgm:t>
        <a:bodyPr/>
        <a:lstStyle/>
        <a:p>
          <a:endParaRPr lang="en-GB"/>
        </a:p>
      </dgm:t>
    </dgm:pt>
    <dgm:pt modelId="{AB40F82F-44EE-4201-A51E-E5216B6D62C3}">
      <dgm:prSet phldrT="[Tekst]" phldr="1"/>
      <dgm:spPr>
        <a:solidFill>
          <a:schemeClr val="accent5"/>
        </a:solidFill>
      </dgm:spPr>
      <dgm:t>
        <a:bodyPr/>
        <a:lstStyle/>
        <a:p>
          <a:endParaRPr lang="en-GB" dirty="0"/>
        </a:p>
      </dgm:t>
    </dgm:pt>
    <dgm:pt modelId="{49CF8681-3570-4B23-B0CA-025B61E3C62D}" type="sibTrans" cxnId="{388E593B-4ABD-4EA5-9410-6CC7A5A835C3}">
      <dgm:prSet/>
      <dgm:spPr/>
      <dgm:t>
        <a:bodyPr/>
        <a:lstStyle/>
        <a:p>
          <a:endParaRPr lang="en-GB" dirty="0"/>
        </a:p>
      </dgm:t>
    </dgm:pt>
    <dgm:pt modelId="{DACFE66E-4590-4ECE-AEAD-AB6FFA2A02BB}" type="parTrans" cxnId="{388E593B-4ABD-4EA5-9410-6CC7A5A835C3}">
      <dgm:prSet/>
      <dgm:spPr/>
      <dgm:t>
        <a:bodyPr/>
        <a:lstStyle/>
        <a:p>
          <a:endParaRPr lang="en-GB"/>
        </a:p>
      </dgm:t>
    </dgm:pt>
    <dgm:pt modelId="{2D2BC382-3F10-48C9-A207-FFAA54F6E8AC}" type="pres">
      <dgm:prSet presAssocID="{3C797A25-6AD1-48E5-B8EA-2E564DC83BF1}" presName="cycle" presStyleCnt="0">
        <dgm:presLayoutVars>
          <dgm:dir/>
          <dgm:resizeHandles val="exact"/>
        </dgm:presLayoutVars>
      </dgm:prSet>
      <dgm:spPr/>
      <dgm:t>
        <a:bodyPr/>
        <a:lstStyle/>
        <a:p>
          <a:endParaRPr lang="nl-NL"/>
        </a:p>
      </dgm:t>
    </dgm:pt>
    <dgm:pt modelId="{741F6322-FD6C-4CA7-ACC5-5F4261CD8BE9}" type="pres">
      <dgm:prSet presAssocID="{AB40F82F-44EE-4201-A51E-E5216B6D62C3}" presName="node" presStyleLbl="node1" presStyleIdx="0" presStyleCnt="5">
        <dgm:presLayoutVars>
          <dgm:bulletEnabled val="1"/>
        </dgm:presLayoutVars>
      </dgm:prSet>
      <dgm:spPr/>
      <dgm:t>
        <a:bodyPr/>
        <a:lstStyle/>
        <a:p>
          <a:endParaRPr lang="nl-NL"/>
        </a:p>
      </dgm:t>
    </dgm:pt>
    <dgm:pt modelId="{DA6B9AFB-76A3-4542-84EF-2036B0402999}" type="pres">
      <dgm:prSet presAssocID="{49CF8681-3570-4B23-B0CA-025B61E3C62D}" presName="sibTrans" presStyleLbl="sibTrans2D1" presStyleIdx="0" presStyleCnt="5"/>
      <dgm:spPr/>
      <dgm:t>
        <a:bodyPr/>
        <a:lstStyle/>
        <a:p>
          <a:endParaRPr lang="nl-NL"/>
        </a:p>
      </dgm:t>
    </dgm:pt>
    <dgm:pt modelId="{FE0F7AEA-FB8F-47F2-A25A-2B84247D8F8D}" type="pres">
      <dgm:prSet presAssocID="{49CF8681-3570-4B23-B0CA-025B61E3C62D}" presName="connectorText" presStyleLbl="sibTrans2D1" presStyleIdx="0" presStyleCnt="5"/>
      <dgm:spPr/>
      <dgm:t>
        <a:bodyPr/>
        <a:lstStyle/>
        <a:p>
          <a:endParaRPr lang="nl-NL"/>
        </a:p>
      </dgm:t>
    </dgm:pt>
    <dgm:pt modelId="{725DB746-76D1-470D-A223-EF44686FD84E}" type="pres">
      <dgm:prSet presAssocID="{D453AFAB-4AE6-4E1B-88B0-C8D2AB5FACFE}" presName="node" presStyleLbl="node1" presStyleIdx="1" presStyleCnt="5">
        <dgm:presLayoutVars>
          <dgm:bulletEnabled val="1"/>
        </dgm:presLayoutVars>
      </dgm:prSet>
      <dgm:spPr/>
      <dgm:t>
        <a:bodyPr/>
        <a:lstStyle/>
        <a:p>
          <a:endParaRPr lang="nl-NL"/>
        </a:p>
      </dgm:t>
    </dgm:pt>
    <dgm:pt modelId="{3E1F1749-1A51-485E-BE6A-DE3EA12DC7AE}" type="pres">
      <dgm:prSet presAssocID="{254278DE-1076-4DFC-9378-02C746746510}" presName="sibTrans" presStyleLbl="sibTrans2D1" presStyleIdx="1" presStyleCnt="5"/>
      <dgm:spPr/>
      <dgm:t>
        <a:bodyPr/>
        <a:lstStyle/>
        <a:p>
          <a:endParaRPr lang="nl-NL"/>
        </a:p>
      </dgm:t>
    </dgm:pt>
    <dgm:pt modelId="{538E0ED8-1535-4631-BA38-6AF6404D792C}" type="pres">
      <dgm:prSet presAssocID="{254278DE-1076-4DFC-9378-02C746746510}" presName="connectorText" presStyleLbl="sibTrans2D1" presStyleIdx="1" presStyleCnt="5"/>
      <dgm:spPr/>
      <dgm:t>
        <a:bodyPr/>
        <a:lstStyle/>
        <a:p>
          <a:endParaRPr lang="nl-NL"/>
        </a:p>
      </dgm:t>
    </dgm:pt>
    <dgm:pt modelId="{848F7E0F-DE5D-4225-94C8-C29FB16DFD5C}" type="pres">
      <dgm:prSet presAssocID="{240A16D0-B742-4500-AF43-79C2F01BD92F}" presName="node" presStyleLbl="node1" presStyleIdx="2" presStyleCnt="5">
        <dgm:presLayoutVars>
          <dgm:bulletEnabled val="1"/>
        </dgm:presLayoutVars>
      </dgm:prSet>
      <dgm:spPr/>
      <dgm:t>
        <a:bodyPr/>
        <a:lstStyle/>
        <a:p>
          <a:endParaRPr lang="nl-NL"/>
        </a:p>
      </dgm:t>
    </dgm:pt>
    <dgm:pt modelId="{14100E44-70A8-443D-A33E-3F95B1E910C6}" type="pres">
      <dgm:prSet presAssocID="{E36B9E8A-8886-48E7-B8AD-B08CF0EE4166}" presName="sibTrans" presStyleLbl="sibTrans2D1" presStyleIdx="2" presStyleCnt="5"/>
      <dgm:spPr/>
      <dgm:t>
        <a:bodyPr/>
        <a:lstStyle/>
        <a:p>
          <a:endParaRPr lang="nl-NL"/>
        </a:p>
      </dgm:t>
    </dgm:pt>
    <dgm:pt modelId="{4B57BAB9-D733-4C38-A3A9-3ED330384431}" type="pres">
      <dgm:prSet presAssocID="{E36B9E8A-8886-48E7-B8AD-B08CF0EE4166}" presName="connectorText" presStyleLbl="sibTrans2D1" presStyleIdx="2" presStyleCnt="5"/>
      <dgm:spPr/>
      <dgm:t>
        <a:bodyPr/>
        <a:lstStyle/>
        <a:p>
          <a:endParaRPr lang="nl-NL"/>
        </a:p>
      </dgm:t>
    </dgm:pt>
    <dgm:pt modelId="{EE973CA1-41FF-4E9C-9A6A-C045D2B942DD}" type="pres">
      <dgm:prSet presAssocID="{057D1ABD-3830-4294-B1E7-ED657CD0EB3C}" presName="node" presStyleLbl="node1" presStyleIdx="3" presStyleCnt="5">
        <dgm:presLayoutVars>
          <dgm:bulletEnabled val="1"/>
        </dgm:presLayoutVars>
      </dgm:prSet>
      <dgm:spPr/>
      <dgm:t>
        <a:bodyPr/>
        <a:lstStyle/>
        <a:p>
          <a:endParaRPr lang="nl-NL"/>
        </a:p>
      </dgm:t>
    </dgm:pt>
    <dgm:pt modelId="{38D5E7E4-1024-4004-B916-35C03586BFF5}" type="pres">
      <dgm:prSet presAssocID="{034A5211-FAE0-497E-94F1-B9D55E29F883}" presName="sibTrans" presStyleLbl="sibTrans2D1" presStyleIdx="3" presStyleCnt="5"/>
      <dgm:spPr/>
      <dgm:t>
        <a:bodyPr/>
        <a:lstStyle/>
        <a:p>
          <a:endParaRPr lang="nl-NL"/>
        </a:p>
      </dgm:t>
    </dgm:pt>
    <dgm:pt modelId="{B44C4F2B-1C5D-4EA4-989C-4739C611E487}" type="pres">
      <dgm:prSet presAssocID="{034A5211-FAE0-497E-94F1-B9D55E29F883}" presName="connectorText" presStyleLbl="sibTrans2D1" presStyleIdx="3" presStyleCnt="5"/>
      <dgm:spPr/>
      <dgm:t>
        <a:bodyPr/>
        <a:lstStyle/>
        <a:p>
          <a:endParaRPr lang="nl-NL"/>
        </a:p>
      </dgm:t>
    </dgm:pt>
    <dgm:pt modelId="{664AC132-AF8F-4949-B930-F02CBB4790E1}" type="pres">
      <dgm:prSet presAssocID="{09B28D9B-7597-4476-A168-10E931BCB50C}" presName="node" presStyleLbl="node1" presStyleIdx="4" presStyleCnt="5">
        <dgm:presLayoutVars>
          <dgm:bulletEnabled val="1"/>
        </dgm:presLayoutVars>
      </dgm:prSet>
      <dgm:spPr/>
      <dgm:t>
        <a:bodyPr/>
        <a:lstStyle/>
        <a:p>
          <a:endParaRPr lang="nl-NL"/>
        </a:p>
      </dgm:t>
    </dgm:pt>
    <dgm:pt modelId="{C8B3250D-AB61-46AA-9C90-129836199B9A}" type="pres">
      <dgm:prSet presAssocID="{6EC62573-92FB-4677-B825-2CA847086AAB}" presName="sibTrans" presStyleLbl="sibTrans2D1" presStyleIdx="4" presStyleCnt="5"/>
      <dgm:spPr/>
      <dgm:t>
        <a:bodyPr/>
        <a:lstStyle/>
        <a:p>
          <a:endParaRPr lang="nl-NL"/>
        </a:p>
      </dgm:t>
    </dgm:pt>
    <dgm:pt modelId="{AF6358F3-82FA-44D1-AD93-D44F2AAB26D5}" type="pres">
      <dgm:prSet presAssocID="{6EC62573-92FB-4677-B825-2CA847086AAB}" presName="connectorText" presStyleLbl="sibTrans2D1" presStyleIdx="4" presStyleCnt="5"/>
      <dgm:spPr/>
      <dgm:t>
        <a:bodyPr/>
        <a:lstStyle/>
        <a:p>
          <a:endParaRPr lang="nl-NL"/>
        </a:p>
      </dgm:t>
    </dgm:pt>
  </dgm:ptLst>
  <dgm:cxnLst>
    <dgm:cxn modelId="{229D13F1-B34A-4C2F-9D7E-51550AC47AAE}" type="presOf" srcId="{AB40F82F-44EE-4201-A51E-E5216B6D62C3}" destId="{741F6322-FD6C-4CA7-ACC5-5F4261CD8BE9}" srcOrd="0" destOrd="0" presId="urn:microsoft.com/office/officeart/2005/8/layout/cycle2"/>
    <dgm:cxn modelId="{388E593B-4ABD-4EA5-9410-6CC7A5A835C3}" srcId="{3C797A25-6AD1-48E5-B8EA-2E564DC83BF1}" destId="{AB40F82F-44EE-4201-A51E-E5216B6D62C3}" srcOrd="0" destOrd="0" parTransId="{DACFE66E-4590-4ECE-AEAD-AB6FFA2A02BB}" sibTransId="{49CF8681-3570-4B23-B0CA-025B61E3C62D}"/>
    <dgm:cxn modelId="{1DFD3A72-21EA-4EE7-A673-14FA4C41F1C3}" srcId="{3C797A25-6AD1-48E5-B8EA-2E564DC83BF1}" destId="{240A16D0-B742-4500-AF43-79C2F01BD92F}" srcOrd="2" destOrd="0" parTransId="{A6B9FA38-BC0E-4B76-81BC-C17DE485053D}" sibTransId="{E36B9E8A-8886-48E7-B8AD-B08CF0EE4166}"/>
    <dgm:cxn modelId="{796CD595-4CA2-4814-B952-5CC6259ECFE7}" type="presOf" srcId="{6EC62573-92FB-4677-B825-2CA847086AAB}" destId="{C8B3250D-AB61-46AA-9C90-129836199B9A}" srcOrd="0" destOrd="0" presId="urn:microsoft.com/office/officeart/2005/8/layout/cycle2"/>
    <dgm:cxn modelId="{FF043195-C4BD-48F4-89CD-2CEA33EA477D}" type="presOf" srcId="{240A16D0-B742-4500-AF43-79C2F01BD92F}" destId="{848F7E0F-DE5D-4225-94C8-C29FB16DFD5C}" srcOrd="0" destOrd="0" presId="urn:microsoft.com/office/officeart/2005/8/layout/cycle2"/>
    <dgm:cxn modelId="{AC3793A7-9E43-4004-89B8-54D55D6DE0E0}" type="presOf" srcId="{254278DE-1076-4DFC-9378-02C746746510}" destId="{3E1F1749-1A51-485E-BE6A-DE3EA12DC7AE}" srcOrd="0" destOrd="0" presId="urn:microsoft.com/office/officeart/2005/8/layout/cycle2"/>
    <dgm:cxn modelId="{C5023ABD-4D8D-4D8B-A9CD-D742001DF80F}" type="presOf" srcId="{034A5211-FAE0-497E-94F1-B9D55E29F883}" destId="{B44C4F2B-1C5D-4EA4-989C-4739C611E487}" srcOrd="1" destOrd="0" presId="urn:microsoft.com/office/officeart/2005/8/layout/cycle2"/>
    <dgm:cxn modelId="{021BDCBD-B057-4156-9B7F-D9418BD3AEB7}" type="presOf" srcId="{034A5211-FAE0-497E-94F1-B9D55E29F883}" destId="{38D5E7E4-1024-4004-B916-35C03586BFF5}" srcOrd="0" destOrd="0" presId="urn:microsoft.com/office/officeart/2005/8/layout/cycle2"/>
    <dgm:cxn modelId="{DCC62F2E-9E73-4195-AE7A-E58404543468}" srcId="{3C797A25-6AD1-48E5-B8EA-2E564DC83BF1}" destId="{09B28D9B-7597-4476-A168-10E931BCB50C}" srcOrd="4" destOrd="0" parTransId="{C95AE36E-F54C-40EE-BEF0-E48BED7D35A8}" sibTransId="{6EC62573-92FB-4677-B825-2CA847086AAB}"/>
    <dgm:cxn modelId="{97438615-A8D3-4805-B1A2-A55B49E4D10B}" type="presOf" srcId="{09B28D9B-7597-4476-A168-10E931BCB50C}" destId="{664AC132-AF8F-4949-B930-F02CBB4790E1}" srcOrd="0" destOrd="0" presId="urn:microsoft.com/office/officeart/2005/8/layout/cycle2"/>
    <dgm:cxn modelId="{BF4CA79D-99BC-437D-B0CC-E255226D8B0B}" type="presOf" srcId="{49CF8681-3570-4B23-B0CA-025B61E3C62D}" destId="{FE0F7AEA-FB8F-47F2-A25A-2B84247D8F8D}" srcOrd="1" destOrd="0" presId="urn:microsoft.com/office/officeart/2005/8/layout/cycle2"/>
    <dgm:cxn modelId="{5910CB56-F672-4A6F-B682-F1E394CC85AE}" type="presOf" srcId="{057D1ABD-3830-4294-B1E7-ED657CD0EB3C}" destId="{EE973CA1-41FF-4E9C-9A6A-C045D2B942DD}" srcOrd="0" destOrd="0" presId="urn:microsoft.com/office/officeart/2005/8/layout/cycle2"/>
    <dgm:cxn modelId="{9239D2B6-E23D-4AA3-8DFF-FFAB3AF9DCCC}" type="presOf" srcId="{E36B9E8A-8886-48E7-B8AD-B08CF0EE4166}" destId="{4B57BAB9-D733-4C38-A3A9-3ED330384431}" srcOrd="1" destOrd="0" presId="urn:microsoft.com/office/officeart/2005/8/layout/cycle2"/>
    <dgm:cxn modelId="{6B62F523-29B5-4966-9433-2F2CDFD632E3}" type="presOf" srcId="{D453AFAB-4AE6-4E1B-88B0-C8D2AB5FACFE}" destId="{725DB746-76D1-470D-A223-EF44686FD84E}" srcOrd="0" destOrd="0" presId="urn:microsoft.com/office/officeart/2005/8/layout/cycle2"/>
    <dgm:cxn modelId="{3EFB007B-752C-4FAC-90B9-334D33BABC5C}" type="presOf" srcId="{E36B9E8A-8886-48E7-B8AD-B08CF0EE4166}" destId="{14100E44-70A8-443D-A33E-3F95B1E910C6}" srcOrd="0" destOrd="0" presId="urn:microsoft.com/office/officeart/2005/8/layout/cycle2"/>
    <dgm:cxn modelId="{54E81850-0199-49F2-8780-A7768A542F4D}" srcId="{3C797A25-6AD1-48E5-B8EA-2E564DC83BF1}" destId="{057D1ABD-3830-4294-B1E7-ED657CD0EB3C}" srcOrd="3" destOrd="0" parTransId="{526EEF73-918F-407B-BCCB-F572E8FB8537}" sibTransId="{034A5211-FAE0-497E-94F1-B9D55E29F883}"/>
    <dgm:cxn modelId="{09582DE4-E1B0-49CD-960F-7C04A95ADDB5}" type="presOf" srcId="{3C797A25-6AD1-48E5-B8EA-2E564DC83BF1}" destId="{2D2BC382-3F10-48C9-A207-FFAA54F6E8AC}" srcOrd="0" destOrd="0" presId="urn:microsoft.com/office/officeart/2005/8/layout/cycle2"/>
    <dgm:cxn modelId="{80606768-1B4B-47B1-9EB3-44C357C4725A}" type="presOf" srcId="{49CF8681-3570-4B23-B0CA-025B61E3C62D}" destId="{DA6B9AFB-76A3-4542-84EF-2036B0402999}" srcOrd="0" destOrd="0" presId="urn:microsoft.com/office/officeart/2005/8/layout/cycle2"/>
    <dgm:cxn modelId="{567A2E6F-979F-4DDA-8968-49E41B23FB6E}" srcId="{3C797A25-6AD1-48E5-B8EA-2E564DC83BF1}" destId="{D453AFAB-4AE6-4E1B-88B0-C8D2AB5FACFE}" srcOrd="1" destOrd="0" parTransId="{1940EA39-2085-4550-B577-191EA326C24E}" sibTransId="{254278DE-1076-4DFC-9378-02C746746510}"/>
    <dgm:cxn modelId="{9464BF2A-36D8-4AAE-ABF8-A9A6AC9EFD5C}" type="presOf" srcId="{6EC62573-92FB-4677-B825-2CA847086AAB}" destId="{AF6358F3-82FA-44D1-AD93-D44F2AAB26D5}" srcOrd="1" destOrd="0" presId="urn:microsoft.com/office/officeart/2005/8/layout/cycle2"/>
    <dgm:cxn modelId="{DCD63F7D-867D-446B-A2D9-53DB16974B0C}" type="presOf" srcId="{254278DE-1076-4DFC-9378-02C746746510}" destId="{538E0ED8-1535-4631-BA38-6AF6404D792C}" srcOrd="1" destOrd="0" presId="urn:microsoft.com/office/officeart/2005/8/layout/cycle2"/>
    <dgm:cxn modelId="{755F145C-699E-4DBF-970E-440EC4C1BB09}" type="presParOf" srcId="{2D2BC382-3F10-48C9-A207-FFAA54F6E8AC}" destId="{741F6322-FD6C-4CA7-ACC5-5F4261CD8BE9}" srcOrd="0" destOrd="0" presId="urn:microsoft.com/office/officeart/2005/8/layout/cycle2"/>
    <dgm:cxn modelId="{F0355D2E-B0B5-446F-87FF-F9D89F540D96}" type="presParOf" srcId="{2D2BC382-3F10-48C9-A207-FFAA54F6E8AC}" destId="{DA6B9AFB-76A3-4542-84EF-2036B0402999}" srcOrd="1" destOrd="0" presId="urn:microsoft.com/office/officeart/2005/8/layout/cycle2"/>
    <dgm:cxn modelId="{621BFEF3-8713-4B78-9538-A04EFB9A6B5D}" type="presParOf" srcId="{DA6B9AFB-76A3-4542-84EF-2036B0402999}" destId="{FE0F7AEA-FB8F-47F2-A25A-2B84247D8F8D}" srcOrd="0" destOrd="0" presId="urn:microsoft.com/office/officeart/2005/8/layout/cycle2"/>
    <dgm:cxn modelId="{8631323F-FFE8-4ADF-928F-C840DC523BC1}" type="presParOf" srcId="{2D2BC382-3F10-48C9-A207-FFAA54F6E8AC}" destId="{725DB746-76D1-470D-A223-EF44686FD84E}" srcOrd="2" destOrd="0" presId="urn:microsoft.com/office/officeart/2005/8/layout/cycle2"/>
    <dgm:cxn modelId="{656A2F5A-5BF2-4A48-92AF-54986FC09B74}" type="presParOf" srcId="{2D2BC382-3F10-48C9-A207-FFAA54F6E8AC}" destId="{3E1F1749-1A51-485E-BE6A-DE3EA12DC7AE}" srcOrd="3" destOrd="0" presId="urn:microsoft.com/office/officeart/2005/8/layout/cycle2"/>
    <dgm:cxn modelId="{293CA655-0A53-4AFD-9AA7-2A39CEFB5F6C}" type="presParOf" srcId="{3E1F1749-1A51-485E-BE6A-DE3EA12DC7AE}" destId="{538E0ED8-1535-4631-BA38-6AF6404D792C}" srcOrd="0" destOrd="0" presId="urn:microsoft.com/office/officeart/2005/8/layout/cycle2"/>
    <dgm:cxn modelId="{D126FFC9-7E71-418B-A5E8-4EA196358F2E}" type="presParOf" srcId="{2D2BC382-3F10-48C9-A207-FFAA54F6E8AC}" destId="{848F7E0F-DE5D-4225-94C8-C29FB16DFD5C}" srcOrd="4" destOrd="0" presId="urn:microsoft.com/office/officeart/2005/8/layout/cycle2"/>
    <dgm:cxn modelId="{A4E95EAA-F841-4063-9625-6F73170BEE26}" type="presParOf" srcId="{2D2BC382-3F10-48C9-A207-FFAA54F6E8AC}" destId="{14100E44-70A8-443D-A33E-3F95B1E910C6}" srcOrd="5" destOrd="0" presId="urn:microsoft.com/office/officeart/2005/8/layout/cycle2"/>
    <dgm:cxn modelId="{9C61D037-726C-4FA7-A2F8-7F3502CCC0F6}" type="presParOf" srcId="{14100E44-70A8-443D-A33E-3F95B1E910C6}" destId="{4B57BAB9-D733-4C38-A3A9-3ED330384431}" srcOrd="0" destOrd="0" presId="urn:microsoft.com/office/officeart/2005/8/layout/cycle2"/>
    <dgm:cxn modelId="{DB1AE770-6E61-45B9-A13F-2D68D18A5931}" type="presParOf" srcId="{2D2BC382-3F10-48C9-A207-FFAA54F6E8AC}" destId="{EE973CA1-41FF-4E9C-9A6A-C045D2B942DD}" srcOrd="6" destOrd="0" presId="urn:microsoft.com/office/officeart/2005/8/layout/cycle2"/>
    <dgm:cxn modelId="{68F70EF7-58CE-4339-9E3E-80D66399DB0D}" type="presParOf" srcId="{2D2BC382-3F10-48C9-A207-FFAA54F6E8AC}" destId="{38D5E7E4-1024-4004-B916-35C03586BFF5}" srcOrd="7" destOrd="0" presId="urn:microsoft.com/office/officeart/2005/8/layout/cycle2"/>
    <dgm:cxn modelId="{B21CA9CC-C329-454D-82ED-6F25CECA0AD1}" type="presParOf" srcId="{38D5E7E4-1024-4004-B916-35C03586BFF5}" destId="{B44C4F2B-1C5D-4EA4-989C-4739C611E487}" srcOrd="0" destOrd="0" presId="urn:microsoft.com/office/officeart/2005/8/layout/cycle2"/>
    <dgm:cxn modelId="{995509A4-825B-47D2-A45E-2F235A04D3CB}" type="presParOf" srcId="{2D2BC382-3F10-48C9-A207-FFAA54F6E8AC}" destId="{664AC132-AF8F-4949-B930-F02CBB4790E1}" srcOrd="8" destOrd="0" presId="urn:microsoft.com/office/officeart/2005/8/layout/cycle2"/>
    <dgm:cxn modelId="{DC8B1ACD-5E61-4701-9EB1-0D4895B26293}" type="presParOf" srcId="{2D2BC382-3F10-48C9-A207-FFAA54F6E8AC}" destId="{C8B3250D-AB61-46AA-9C90-129836199B9A}" srcOrd="9" destOrd="0" presId="urn:microsoft.com/office/officeart/2005/8/layout/cycle2"/>
    <dgm:cxn modelId="{3F39FFF2-8690-402D-B9C3-361C2441202F}" type="presParOf" srcId="{C8B3250D-AB61-46AA-9C90-129836199B9A}" destId="{AF6358F3-82FA-44D1-AD93-D44F2AAB26D5}"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DB81B85-D333-4F18-AEAB-0D1771164010}" type="doc">
      <dgm:prSet loTypeId="urn:microsoft.com/office/officeart/2005/8/layout/venn2" loCatId="relationship" qsTypeId="urn:microsoft.com/office/officeart/2005/8/quickstyle/simple1" qsCatId="simple" csTypeId="urn:microsoft.com/office/officeart/2005/8/colors/accent4_3" csCatId="accent4" phldr="1"/>
      <dgm:spPr/>
      <dgm:t>
        <a:bodyPr/>
        <a:lstStyle/>
        <a:p>
          <a:endParaRPr lang="en-GB"/>
        </a:p>
      </dgm:t>
    </dgm:pt>
    <dgm:pt modelId="{F82C37BB-AE09-489C-8956-7DD131A8DCF5}">
      <dgm:prSet phldrT="[Tekst]"/>
      <dgm:spPr>
        <a:solidFill>
          <a:schemeClr val="tx2"/>
        </a:solidFill>
      </dgm:spPr>
      <dgm:t>
        <a:bodyPr/>
        <a:lstStyle/>
        <a:p>
          <a:r>
            <a:rPr lang="en-GB" dirty="0"/>
            <a:t>doen</a:t>
          </a:r>
        </a:p>
      </dgm:t>
    </dgm:pt>
    <dgm:pt modelId="{540F6510-7B82-4F9C-AADE-BFF97712197D}" type="parTrans" cxnId="{D965B897-3CBA-4322-A5EA-8F6629FAC5E0}">
      <dgm:prSet/>
      <dgm:spPr/>
      <dgm:t>
        <a:bodyPr/>
        <a:lstStyle/>
        <a:p>
          <a:endParaRPr lang="en-GB"/>
        </a:p>
      </dgm:t>
    </dgm:pt>
    <dgm:pt modelId="{04259326-652C-4E09-9ADA-3FC16CAC34AB}" type="sibTrans" cxnId="{D965B897-3CBA-4322-A5EA-8F6629FAC5E0}">
      <dgm:prSet/>
      <dgm:spPr/>
      <dgm:t>
        <a:bodyPr/>
        <a:lstStyle/>
        <a:p>
          <a:endParaRPr lang="en-GB"/>
        </a:p>
      </dgm:t>
    </dgm:pt>
    <dgm:pt modelId="{71E3D71F-BD1A-4CBD-9E8A-C60C12B7C97C}">
      <dgm:prSet phldrT="[Tekst]"/>
      <dgm:spPr>
        <a:solidFill>
          <a:schemeClr val="tx2">
            <a:lumMod val="40000"/>
            <a:lumOff val="60000"/>
          </a:schemeClr>
        </a:solidFill>
      </dgm:spPr>
      <dgm:t>
        <a:bodyPr/>
        <a:lstStyle/>
        <a:p>
          <a:r>
            <a:rPr lang="nl-NL" dirty="0"/>
            <a:t>voel</a:t>
          </a:r>
          <a:endParaRPr lang="en-GB" dirty="0"/>
        </a:p>
      </dgm:t>
    </dgm:pt>
    <dgm:pt modelId="{DC2CD3A1-62E7-4A53-8AD1-6FEE8EC0BD2B}" type="parTrans" cxnId="{ACC5C224-53BD-4046-BB24-1BA6EAFD41FF}">
      <dgm:prSet/>
      <dgm:spPr/>
      <dgm:t>
        <a:bodyPr/>
        <a:lstStyle/>
        <a:p>
          <a:endParaRPr lang="en-GB"/>
        </a:p>
      </dgm:t>
    </dgm:pt>
    <dgm:pt modelId="{E6F5F492-1452-46EF-A5CD-1841B72A823F}" type="sibTrans" cxnId="{ACC5C224-53BD-4046-BB24-1BA6EAFD41FF}">
      <dgm:prSet/>
      <dgm:spPr/>
      <dgm:t>
        <a:bodyPr/>
        <a:lstStyle/>
        <a:p>
          <a:endParaRPr lang="en-GB"/>
        </a:p>
      </dgm:t>
    </dgm:pt>
    <dgm:pt modelId="{4F57F276-E0AB-4522-AED5-42797AD2C1FC}">
      <dgm:prSet phldrT="[Tekst]"/>
      <dgm:spPr>
        <a:solidFill>
          <a:schemeClr val="accent1">
            <a:lumMod val="40000"/>
            <a:lumOff val="60000"/>
          </a:schemeClr>
        </a:solidFill>
      </dgm:spPr>
      <dgm:t>
        <a:bodyPr/>
        <a:lstStyle/>
        <a:p>
          <a:r>
            <a:rPr lang="nl-NL" dirty="0"/>
            <a:t>wil</a:t>
          </a:r>
          <a:endParaRPr lang="en-GB" dirty="0"/>
        </a:p>
      </dgm:t>
    </dgm:pt>
    <dgm:pt modelId="{132C85E8-5943-4F46-9F7C-76A407AD9C56}" type="parTrans" cxnId="{7B62DA98-F4C0-4E5C-99A5-DB26E1B7F29C}">
      <dgm:prSet/>
      <dgm:spPr/>
      <dgm:t>
        <a:bodyPr/>
        <a:lstStyle/>
        <a:p>
          <a:endParaRPr lang="en-GB"/>
        </a:p>
      </dgm:t>
    </dgm:pt>
    <dgm:pt modelId="{3DB5AC9E-BE8A-47BF-853A-65D9C1A4BB6F}" type="sibTrans" cxnId="{7B62DA98-F4C0-4E5C-99A5-DB26E1B7F29C}">
      <dgm:prSet/>
      <dgm:spPr/>
      <dgm:t>
        <a:bodyPr/>
        <a:lstStyle/>
        <a:p>
          <a:endParaRPr lang="en-GB"/>
        </a:p>
      </dgm:t>
    </dgm:pt>
    <dgm:pt modelId="{C058BF82-102B-412F-8E64-71E0A33026AA}">
      <dgm:prSet phldrT="[Tekst]"/>
      <dgm:spPr>
        <a:solidFill>
          <a:schemeClr val="accent1">
            <a:lumMod val="20000"/>
            <a:lumOff val="80000"/>
          </a:schemeClr>
        </a:solidFill>
      </dgm:spPr>
      <dgm:t>
        <a:bodyPr/>
        <a:lstStyle/>
        <a:p>
          <a:r>
            <a:rPr lang="nl-NL" dirty="0"/>
            <a:t>ziel</a:t>
          </a:r>
          <a:endParaRPr lang="en-GB" dirty="0"/>
        </a:p>
      </dgm:t>
    </dgm:pt>
    <dgm:pt modelId="{1BF3AA02-4D29-4E2F-84AF-FCA20A47CB03}" type="parTrans" cxnId="{4AD948EE-C2FC-44F3-B65D-DA70F6052D9D}">
      <dgm:prSet/>
      <dgm:spPr/>
      <dgm:t>
        <a:bodyPr/>
        <a:lstStyle/>
        <a:p>
          <a:endParaRPr lang="en-GB"/>
        </a:p>
      </dgm:t>
    </dgm:pt>
    <dgm:pt modelId="{F9AA5E23-A0FE-4BDB-B4E6-556C1FA94E3D}" type="sibTrans" cxnId="{4AD948EE-C2FC-44F3-B65D-DA70F6052D9D}">
      <dgm:prSet/>
      <dgm:spPr/>
      <dgm:t>
        <a:bodyPr/>
        <a:lstStyle/>
        <a:p>
          <a:endParaRPr lang="en-GB"/>
        </a:p>
      </dgm:t>
    </dgm:pt>
    <dgm:pt modelId="{322C1317-BEF0-4E4E-ADAC-026E7059C44F}">
      <dgm:prSet/>
      <dgm:spPr>
        <a:solidFill>
          <a:schemeClr val="tx1">
            <a:lumMod val="60000"/>
            <a:lumOff val="40000"/>
          </a:schemeClr>
        </a:solidFill>
      </dgm:spPr>
      <dgm:t>
        <a:bodyPr/>
        <a:lstStyle/>
        <a:p>
          <a:r>
            <a:rPr lang="nl-NL" dirty="0"/>
            <a:t>denken</a:t>
          </a:r>
        </a:p>
      </dgm:t>
    </dgm:pt>
    <dgm:pt modelId="{332BD812-9F81-45FA-BBE4-0C282E3D34B0}" type="parTrans" cxnId="{315442DE-834C-4888-9B62-60BB682C3ADF}">
      <dgm:prSet/>
      <dgm:spPr/>
      <dgm:t>
        <a:bodyPr/>
        <a:lstStyle/>
        <a:p>
          <a:endParaRPr lang="nl-NL"/>
        </a:p>
      </dgm:t>
    </dgm:pt>
    <dgm:pt modelId="{33DE95C7-58DD-493A-B6C5-19F13C15A466}" type="sibTrans" cxnId="{315442DE-834C-4888-9B62-60BB682C3ADF}">
      <dgm:prSet/>
      <dgm:spPr/>
      <dgm:t>
        <a:bodyPr/>
        <a:lstStyle/>
        <a:p>
          <a:endParaRPr lang="nl-NL"/>
        </a:p>
      </dgm:t>
    </dgm:pt>
    <dgm:pt modelId="{D30F5B79-928A-4551-89A0-198EE19B183F}" type="pres">
      <dgm:prSet presAssocID="{4DB81B85-D333-4F18-AEAB-0D1771164010}" presName="Name0" presStyleCnt="0">
        <dgm:presLayoutVars>
          <dgm:chMax val="7"/>
          <dgm:resizeHandles val="exact"/>
        </dgm:presLayoutVars>
      </dgm:prSet>
      <dgm:spPr/>
      <dgm:t>
        <a:bodyPr/>
        <a:lstStyle/>
        <a:p>
          <a:endParaRPr lang="nl-NL"/>
        </a:p>
      </dgm:t>
    </dgm:pt>
    <dgm:pt modelId="{C42A4DD3-4617-4CBE-B493-8FFFDB816076}" type="pres">
      <dgm:prSet presAssocID="{4DB81B85-D333-4F18-AEAB-0D1771164010}" presName="comp1" presStyleCnt="0"/>
      <dgm:spPr/>
      <dgm:t>
        <a:bodyPr/>
        <a:lstStyle/>
        <a:p>
          <a:endParaRPr lang="nl-NL"/>
        </a:p>
      </dgm:t>
    </dgm:pt>
    <dgm:pt modelId="{A54B40C6-E99F-4EC2-B920-2B662F0AFA55}" type="pres">
      <dgm:prSet presAssocID="{4DB81B85-D333-4F18-AEAB-0D1771164010}" presName="circle1" presStyleLbl="node1" presStyleIdx="0" presStyleCnt="5"/>
      <dgm:spPr/>
      <dgm:t>
        <a:bodyPr/>
        <a:lstStyle/>
        <a:p>
          <a:endParaRPr lang="nl-NL"/>
        </a:p>
      </dgm:t>
    </dgm:pt>
    <dgm:pt modelId="{AD80984B-7543-4DC0-9F87-52A6114FA74C}" type="pres">
      <dgm:prSet presAssocID="{4DB81B85-D333-4F18-AEAB-0D1771164010}" presName="c1text" presStyleLbl="node1" presStyleIdx="0" presStyleCnt="5">
        <dgm:presLayoutVars>
          <dgm:bulletEnabled val="1"/>
        </dgm:presLayoutVars>
      </dgm:prSet>
      <dgm:spPr/>
      <dgm:t>
        <a:bodyPr/>
        <a:lstStyle/>
        <a:p>
          <a:endParaRPr lang="nl-NL"/>
        </a:p>
      </dgm:t>
    </dgm:pt>
    <dgm:pt modelId="{6F96107D-0971-45E7-83DC-84E3463253E5}" type="pres">
      <dgm:prSet presAssocID="{4DB81B85-D333-4F18-AEAB-0D1771164010}" presName="comp2" presStyleCnt="0"/>
      <dgm:spPr/>
      <dgm:t>
        <a:bodyPr/>
        <a:lstStyle/>
        <a:p>
          <a:endParaRPr lang="nl-NL"/>
        </a:p>
      </dgm:t>
    </dgm:pt>
    <dgm:pt modelId="{27AF9482-2605-44F8-8C23-6D0B3E5F81CE}" type="pres">
      <dgm:prSet presAssocID="{4DB81B85-D333-4F18-AEAB-0D1771164010}" presName="circle2" presStyleLbl="node1" presStyleIdx="1" presStyleCnt="5"/>
      <dgm:spPr/>
      <dgm:t>
        <a:bodyPr/>
        <a:lstStyle/>
        <a:p>
          <a:endParaRPr lang="nl-NL"/>
        </a:p>
      </dgm:t>
    </dgm:pt>
    <dgm:pt modelId="{B3B7386C-0175-41E6-BB15-40A99D6FBA2F}" type="pres">
      <dgm:prSet presAssocID="{4DB81B85-D333-4F18-AEAB-0D1771164010}" presName="c2text" presStyleLbl="node1" presStyleIdx="1" presStyleCnt="5">
        <dgm:presLayoutVars>
          <dgm:bulletEnabled val="1"/>
        </dgm:presLayoutVars>
      </dgm:prSet>
      <dgm:spPr/>
      <dgm:t>
        <a:bodyPr/>
        <a:lstStyle/>
        <a:p>
          <a:endParaRPr lang="nl-NL"/>
        </a:p>
      </dgm:t>
    </dgm:pt>
    <dgm:pt modelId="{CC429FBB-2B41-4665-8F0A-0811CE32797C}" type="pres">
      <dgm:prSet presAssocID="{4DB81B85-D333-4F18-AEAB-0D1771164010}" presName="comp3" presStyleCnt="0"/>
      <dgm:spPr/>
      <dgm:t>
        <a:bodyPr/>
        <a:lstStyle/>
        <a:p>
          <a:endParaRPr lang="nl-NL"/>
        </a:p>
      </dgm:t>
    </dgm:pt>
    <dgm:pt modelId="{8F9452B9-3461-44B9-B359-E6D0F2D1EDB8}" type="pres">
      <dgm:prSet presAssocID="{4DB81B85-D333-4F18-AEAB-0D1771164010}" presName="circle3" presStyleLbl="node1" presStyleIdx="2" presStyleCnt="5"/>
      <dgm:spPr/>
      <dgm:t>
        <a:bodyPr/>
        <a:lstStyle/>
        <a:p>
          <a:endParaRPr lang="nl-NL"/>
        </a:p>
      </dgm:t>
    </dgm:pt>
    <dgm:pt modelId="{95053319-3FDD-4277-BC89-681B155A3B3B}" type="pres">
      <dgm:prSet presAssocID="{4DB81B85-D333-4F18-AEAB-0D1771164010}" presName="c3text" presStyleLbl="node1" presStyleIdx="2" presStyleCnt="5">
        <dgm:presLayoutVars>
          <dgm:bulletEnabled val="1"/>
        </dgm:presLayoutVars>
      </dgm:prSet>
      <dgm:spPr/>
      <dgm:t>
        <a:bodyPr/>
        <a:lstStyle/>
        <a:p>
          <a:endParaRPr lang="nl-NL"/>
        </a:p>
      </dgm:t>
    </dgm:pt>
    <dgm:pt modelId="{D79BEDCA-2567-4DAD-8AFD-A276DB6DD4FB}" type="pres">
      <dgm:prSet presAssocID="{4DB81B85-D333-4F18-AEAB-0D1771164010}" presName="comp4" presStyleCnt="0"/>
      <dgm:spPr/>
      <dgm:t>
        <a:bodyPr/>
        <a:lstStyle/>
        <a:p>
          <a:endParaRPr lang="nl-NL"/>
        </a:p>
      </dgm:t>
    </dgm:pt>
    <dgm:pt modelId="{4165ADBC-4F39-474E-970B-4901F7784413}" type="pres">
      <dgm:prSet presAssocID="{4DB81B85-D333-4F18-AEAB-0D1771164010}" presName="circle4" presStyleLbl="node1" presStyleIdx="3" presStyleCnt="5"/>
      <dgm:spPr/>
      <dgm:t>
        <a:bodyPr/>
        <a:lstStyle/>
        <a:p>
          <a:endParaRPr lang="nl-NL"/>
        </a:p>
      </dgm:t>
    </dgm:pt>
    <dgm:pt modelId="{306F51DA-9D42-4A49-95DF-A20346A38E2B}" type="pres">
      <dgm:prSet presAssocID="{4DB81B85-D333-4F18-AEAB-0D1771164010}" presName="c4text" presStyleLbl="node1" presStyleIdx="3" presStyleCnt="5">
        <dgm:presLayoutVars>
          <dgm:bulletEnabled val="1"/>
        </dgm:presLayoutVars>
      </dgm:prSet>
      <dgm:spPr/>
      <dgm:t>
        <a:bodyPr/>
        <a:lstStyle/>
        <a:p>
          <a:endParaRPr lang="nl-NL"/>
        </a:p>
      </dgm:t>
    </dgm:pt>
    <dgm:pt modelId="{2C7ABC98-8200-493D-94B1-B64A2A461317}" type="pres">
      <dgm:prSet presAssocID="{4DB81B85-D333-4F18-AEAB-0D1771164010}" presName="comp5" presStyleCnt="0"/>
      <dgm:spPr/>
      <dgm:t>
        <a:bodyPr/>
        <a:lstStyle/>
        <a:p>
          <a:endParaRPr lang="nl-NL"/>
        </a:p>
      </dgm:t>
    </dgm:pt>
    <dgm:pt modelId="{169B903C-6B06-47F6-B2CC-50F670436725}" type="pres">
      <dgm:prSet presAssocID="{4DB81B85-D333-4F18-AEAB-0D1771164010}" presName="circle5" presStyleLbl="node1" presStyleIdx="4" presStyleCnt="5"/>
      <dgm:spPr/>
      <dgm:t>
        <a:bodyPr/>
        <a:lstStyle/>
        <a:p>
          <a:endParaRPr lang="nl-NL"/>
        </a:p>
      </dgm:t>
    </dgm:pt>
    <dgm:pt modelId="{887B3785-350A-47B8-9B0D-F973F7CC0A4F}" type="pres">
      <dgm:prSet presAssocID="{4DB81B85-D333-4F18-AEAB-0D1771164010}" presName="c5text" presStyleLbl="node1" presStyleIdx="4" presStyleCnt="5">
        <dgm:presLayoutVars>
          <dgm:bulletEnabled val="1"/>
        </dgm:presLayoutVars>
      </dgm:prSet>
      <dgm:spPr/>
      <dgm:t>
        <a:bodyPr/>
        <a:lstStyle/>
        <a:p>
          <a:endParaRPr lang="nl-NL"/>
        </a:p>
      </dgm:t>
    </dgm:pt>
  </dgm:ptLst>
  <dgm:cxnLst>
    <dgm:cxn modelId="{ACC5C224-53BD-4046-BB24-1BA6EAFD41FF}" srcId="{4DB81B85-D333-4F18-AEAB-0D1771164010}" destId="{71E3D71F-BD1A-4CBD-9E8A-C60C12B7C97C}" srcOrd="2" destOrd="0" parTransId="{DC2CD3A1-62E7-4A53-8AD1-6FEE8EC0BD2B}" sibTransId="{E6F5F492-1452-46EF-A5CD-1841B72A823F}"/>
    <dgm:cxn modelId="{4AD948EE-C2FC-44F3-B65D-DA70F6052D9D}" srcId="{4DB81B85-D333-4F18-AEAB-0D1771164010}" destId="{C058BF82-102B-412F-8E64-71E0A33026AA}" srcOrd="4" destOrd="0" parTransId="{1BF3AA02-4D29-4E2F-84AF-FCA20A47CB03}" sibTransId="{F9AA5E23-A0FE-4BDB-B4E6-556C1FA94E3D}"/>
    <dgm:cxn modelId="{088D62B1-128C-4939-A6DE-5D7CE33A5444}" type="presOf" srcId="{4DB81B85-D333-4F18-AEAB-0D1771164010}" destId="{D30F5B79-928A-4551-89A0-198EE19B183F}" srcOrd="0" destOrd="0" presId="urn:microsoft.com/office/officeart/2005/8/layout/venn2"/>
    <dgm:cxn modelId="{D965B897-3CBA-4322-A5EA-8F6629FAC5E0}" srcId="{4DB81B85-D333-4F18-AEAB-0D1771164010}" destId="{F82C37BB-AE09-489C-8956-7DD131A8DCF5}" srcOrd="0" destOrd="0" parTransId="{540F6510-7B82-4F9C-AADE-BFF97712197D}" sibTransId="{04259326-652C-4E09-9ADA-3FC16CAC34AB}"/>
    <dgm:cxn modelId="{AFB6A1ED-55E4-4F38-8400-2F58A55B5706}" type="presOf" srcId="{F82C37BB-AE09-489C-8956-7DD131A8DCF5}" destId="{A54B40C6-E99F-4EC2-B920-2B662F0AFA55}" srcOrd="0" destOrd="0" presId="urn:microsoft.com/office/officeart/2005/8/layout/venn2"/>
    <dgm:cxn modelId="{8BFB3E02-8DE3-4D49-B0BD-E986D630A71B}" type="presOf" srcId="{4F57F276-E0AB-4522-AED5-42797AD2C1FC}" destId="{306F51DA-9D42-4A49-95DF-A20346A38E2B}" srcOrd="1" destOrd="0" presId="urn:microsoft.com/office/officeart/2005/8/layout/venn2"/>
    <dgm:cxn modelId="{0093FD1E-0F3D-4A58-A5C5-8D15028430A9}" type="presOf" srcId="{C058BF82-102B-412F-8E64-71E0A33026AA}" destId="{887B3785-350A-47B8-9B0D-F973F7CC0A4F}" srcOrd="1" destOrd="0" presId="urn:microsoft.com/office/officeart/2005/8/layout/venn2"/>
    <dgm:cxn modelId="{97B432C5-5013-487A-95E1-36E683A1FA79}" type="presOf" srcId="{4F57F276-E0AB-4522-AED5-42797AD2C1FC}" destId="{4165ADBC-4F39-474E-970B-4901F7784413}" srcOrd="0" destOrd="0" presId="urn:microsoft.com/office/officeart/2005/8/layout/venn2"/>
    <dgm:cxn modelId="{315442DE-834C-4888-9B62-60BB682C3ADF}" srcId="{4DB81B85-D333-4F18-AEAB-0D1771164010}" destId="{322C1317-BEF0-4E4E-ADAC-026E7059C44F}" srcOrd="1" destOrd="0" parTransId="{332BD812-9F81-45FA-BBE4-0C282E3D34B0}" sibTransId="{33DE95C7-58DD-493A-B6C5-19F13C15A466}"/>
    <dgm:cxn modelId="{C5C62F81-162C-498D-B7CE-D672D6AC50DA}" type="presOf" srcId="{71E3D71F-BD1A-4CBD-9E8A-C60C12B7C97C}" destId="{95053319-3FDD-4277-BC89-681B155A3B3B}" srcOrd="1" destOrd="0" presId="urn:microsoft.com/office/officeart/2005/8/layout/venn2"/>
    <dgm:cxn modelId="{1EDCB163-DAAA-4935-A8D3-3976959BC10E}" type="presOf" srcId="{71E3D71F-BD1A-4CBD-9E8A-C60C12B7C97C}" destId="{8F9452B9-3461-44B9-B359-E6D0F2D1EDB8}" srcOrd="0" destOrd="0" presId="urn:microsoft.com/office/officeart/2005/8/layout/venn2"/>
    <dgm:cxn modelId="{6466CD6A-639A-4418-BFC3-91946054D420}" type="presOf" srcId="{322C1317-BEF0-4E4E-ADAC-026E7059C44F}" destId="{B3B7386C-0175-41E6-BB15-40A99D6FBA2F}" srcOrd="1" destOrd="0" presId="urn:microsoft.com/office/officeart/2005/8/layout/venn2"/>
    <dgm:cxn modelId="{7B62DA98-F4C0-4E5C-99A5-DB26E1B7F29C}" srcId="{4DB81B85-D333-4F18-AEAB-0D1771164010}" destId="{4F57F276-E0AB-4522-AED5-42797AD2C1FC}" srcOrd="3" destOrd="0" parTransId="{132C85E8-5943-4F46-9F7C-76A407AD9C56}" sibTransId="{3DB5AC9E-BE8A-47BF-853A-65D9C1A4BB6F}"/>
    <dgm:cxn modelId="{9793C732-5B3E-4668-9925-788BCC504CC1}" type="presOf" srcId="{F82C37BB-AE09-489C-8956-7DD131A8DCF5}" destId="{AD80984B-7543-4DC0-9F87-52A6114FA74C}" srcOrd="1" destOrd="0" presId="urn:microsoft.com/office/officeart/2005/8/layout/venn2"/>
    <dgm:cxn modelId="{111029AC-1545-4B01-A0D8-9A7DE0A28BDD}" type="presOf" srcId="{C058BF82-102B-412F-8E64-71E0A33026AA}" destId="{169B903C-6B06-47F6-B2CC-50F670436725}" srcOrd="0" destOrd="0" presId="urn:microsoft.com/office/officeart/2005/8/layout/venn2"/>
    <dgm:cxn modelId="{ED6B43C4-0AAE-4E6C-997E-C1AE62779FD3}" type="presOf" srcId="{322C1317-BEF0-4E4E-ADAC-026E7059C44F}" destId="{27AF9482-2605-44F8-8C23-6D0B3E5F81CE}" srcOrd="0" destOrd="0" presId="urn:microsoft.com/office/officeart/2005/8/layout/venn2"/>
    <dgm:cxn modelId="{AE6B50C2-38E9-4F58-94AF-D60BDF2B534C}" type="presParOf" srcId="{D30F5B79-928A-4551-89A0-198EE19B183F}" destId="{C42A4DD3-4617-4CBE-B493-8FFFDB816076}" srcOrd="0" destOrd="0" presId="urn:microsoft.com/office/officeart/2005/8/layout/venn2"/>
    <dgm:cxn modelId="{DC3379BD-2278-46F6-8D52-8B9C36A0CD4F}" type="presParOf" srcId="{C42A4DD3-4617-4CBE-B493-8FFFDB816076}" destId="{A54B40C6-E99F-4EC2-B920-2B662F0AFA55}" srcOrd="0" destOrd="0" presId="urn:microsoft.com/office/officeart/2005/8/layout/venn2"/>
    <dgm:cxn modelId="{9B1BDA6A-7C67-4C4E-8FCC-3838B2508E45}" type="presParOf" srcId="{C42A4DD3-4617-4CBE-B493-8FFFDB816076}" destId="{AD80984B-7543-4DC0-9F87-52A6114FA74C}" srcOrd="1" destOrd="0" presId="urn:microsoft.com/office/officeart/2005/8/layout/venn2"/>
    <dgm:cxn modelId="{F922D3DD-3EEA-48EC-B776-FC6E5243B5A3}" type="presParOf" srcId="{D30F5B79-928A-4551-89A0-198EE19B183F}" destId="{6F96107D-0971-45E7-83DC-84E3463253E5}" srcOrd="1" destOrd="0" presId="urn:microsoft.com/office/officeart/2005/8/layout/venn2"/>
    <dgm:cxn modelId="{5FAFCE92-F43E-4304-885E-57D93EC15394}" type="presParOf" srcId="{6F96107D-0971-45E7-83DC-84E3463253E5}" destId="{27AF9482-2605-44F8-8C23-6D0B3E5F81CE}" srcOrd="0" destOrd="0" presId="urn:microsoft.com/office/officeart/2005/8/layout/venn2"/>
    <dgm:cxn modelId="{2F9B3CC0-B992-46A1-B374-601EB26BEF1F}" type="presParOf" srcId="{6F96107D-0971-45E7-83DC-84E3463253E5}" destId="{B3B7386C-0175-41E6-BB15-40A99D6FBA2F}" srcOrd="1" destOrd="0" presId="urn:microsoft.com/office/officeart/2005/8/layout/venn2"/>
    <dgm:cxn modelId="{97D76194-6905-4434-9C23-137F372D6CDB}" type="presParOf" srcId="{D30F5B79-928A-4551-89A0-198EE19B183F}" destId="{CC429FBB-2B41-4665-8F0A-0811CE32797C}" srcOrd="2" destOrd="0" presId="urn:microsoft.com/office/officeart/2005/8/layout/venn2"/>
    <dgm:cxn modelId="{49CBDEFB-BD9C-447A-8714-351D0755F30B}" type="presParOf" srcId="{CC429FBB-2B41-4665-8F0A-0811CE32797C}" destId="{8F9452B9-3461-44B9-B359-E6D0F2D1EDB8}" srcOrd="0" destOrd="0" presId="urn:microsoft.com/office/officeart/2005/8/layout/venn2"/>
    <dgm:cxn modelId="{9F96708B-DB8C-4B5D-A91A-53F833CBBEF7}" type="presParOf" srcId="{CC429FBB-2B41-4665-8F0A-0811CE32797C}" destId="{95053319-3FDD-4277-BC89-681B155A3B3B}" srcOrd="1" destOrd="0" presId="urn:microsoft.com/office/officeart/2005/8/layout/venn2"/>
    <dgm:cxn modelId="{2B9F7EC9-C915-48F3-8B07-C7C5F9B41B5D}" type="presParOf" srcId="{D30F5B79-928A-4551-89A0-198EE19B183F}" destId="{D79BEDCA-2567-4DAD-8AFD-A276DB6DD4FB}" srcOrd="3" destOrd="0" presId="urn:microsoft.com/office/officeart/2005/8/layout/venn2"/>
    <dgm:cxn modelId="{F23187A7-7AB9-4220-8105-A36EA212D9AD}" type="presParOf" srcId="{D79BEDCA-2567-4DAD-8AFD-A276DB6DD4FB}" destId="{4165ADBC-4F39-474E-970B-4901F7784413}" srcOrd="0" destOrd="0" presId="urn:microsoft.com/office/officeart/2005/8/layout/venn2"/>
    <dgm:cxn modelId="{61FCB46E-F0D8-4E36-99D1-160D40228379}" type="presParOf" srcId="{D79BEDCA-2567-4DAD-8AFD-A276DB6DD4FB}" destId="{306F51DA-9D42-4A49-95DF-A20346A38E2B}" srcOrd="1" destOrd="0" presId="urn:microsoft.com/office/officeart/2005/8/layout/venn2"/>
    <dgm:cxn modelId="{119E059E-A6D8-4C75-A677-5B28935363D2}" type="presParOf" srcId="{D30F5B79-928A-4551-89A0-198EE19B183F}" destId="{2C7ABC98-8200-493D-94B1-B64A2A461317}" srcOrd="4" destOrd="0" presId="urn:microsoft.com/office/officeart/2005/8/layout/venn2"/>
    <dgm:cxn modelId="{BA9176AE-15AB-4C1A-81F0-54C019DBB88E}" type="presParOf" srcId="{2C7ABC98-8200-493D-94B1-B64A2A461317}" destId="{169B903C-6B06-47F6-B2CC-50F670436725}" srcOrd="0" destOrd="0" presId="urn:microsoft.com/office/officeart/2005/8/layout/venn2"/>
    <dgm:cxn modelId="{D01C3E5A-7F39-415E-AF4A-104D3AB8D653}" type="presParOf" srcId="{2C7ABC98-8200-493D-94B1-B64A2A461317}" destId="{887B3785-350A-47B8-9B0D-F973F7CC0A4F}" srcOrd="1" destOrd="0" presId="urn:microsoft.com/office/officeart/2005/8/layout/ven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797A25-6AD1-48E5-B8EA-2E564DC83BF1}" type="doc">
      <dgm:prSet loTypeId="urn:microsoft.com/office/officeart/2005/8/layout/cycle2" loCatId="cycle" qsTypeId="urn:microsoft.com/office/officeart/2005/8/quickstyle/simple4" qsCatId="simple" csTypeId="urn:microsoft.com/office/officeart/2005/8/colors/colorful1" csCatId="colorful" phldr="1"/>
      <dgm:spPr/>
      <dgm:t>
        <a:bodyPr/>
        <a:lstStyle/>
        <a:p>
          <a:endParaRPr lang="en-GB"/>
        </a:p>
      </dgm:t>
    </dgm:pt>
    <dgm:pt modelId="{09B28D9B-7597-4476-A168-10E931BCB50C}">
      <dgm:prSet phldrT="[Tekst]" phldr="1"/>
      <dgm:spPr/>
      <dgm:t>
        <a:bodyPr/>
        <a:lstStyle/>
        <a:p>
          <a:endParaRPr lang="en-GB" dirty="0"/>
        </a:p>
      </dgm:t>
    </dgm:pt>
    <dgm:pt modelId="{6EC62573-92FB-4677-B825-2CA847086AAB}" type="sibTrans" cxnId="{DCC62F2E-9E73-4195-AE7A-E58404543468}">
      <dgm:prSet/>
      <dgm:spPr/>
      <dgm:t>
        <a:bodyPr/>
        <a:lstStyle/>
        <a:p>
          <a:endParaRPr lang="en-GB" dirty="0"/>
        </a:p>
      </dgm:t>
    </dgm:pt>
    <dgm:pt modelId="{C95AE36E-F54C-40EE-BEF0-E48BED7D35A8}" type="parTrans" cxnId="{DCC62F2E-9E73-4195-AE7A-E58404543468}">
      <dgm:prSet/>
      <dgm:spPr/>
      <dgm:t>
        <a:bodyPr/>
        <a:lstStyle/>
        <a:p>
          <a:endParaRPr lang="en-GB"/>
        </a:p>
      </dgm:t>
    </dgm:pt>
    <dgm:pt modelId="{057D1ABD-3830-4294-B1E7-ED657CD0EB3C}">
      <dgm:prSet phldrT="[Tekst]" phldr="1"/>
      <dgm:spPr>
        <a:solidFill>
          <a:schemeClr val="accent4"/>
        </a:solidFill>
      </dgm:spPr>
      <dgm:t>
        <a:bodyPr/>
        <a:lstStyle/>
        <a:p>
          <a:endParaRPr lang="en-GB" dirty="0"/>
        </a:p>
      </dgm:t>
    </dgm:pt>
    <dgm:pt modelId="{034A5211-FAE0-497E-94F1-B9D55E29F883}" type="sibTrans" cxnId="{54E81850-0199-49F2-8780-A7768A542F4D}">
      <dgm:prSet/>
      <dgm:spPr/>
      <dgm:t>
        <a:bodyPr/>
        <a:lstStyle/>
        <a:p>
          <a:endParaRPr lang="en-GB" dirty="0"/>
        </a:p>
      </dgm:t>
    </dgm:pt>
    <dgm:pt modelId="{526EEF73-918F-407B-BCCB-F572E8FB8537}" type="parTrans" cxnId="{54E81850-0199-49F2-8780-A7768A542F4D}">
      <dgm:prSet/>
      <dgm:spPr/>
      <dgm:t>
        <a:bodyPr/>
        <a:lstStyle/>
        <a:p>
          <a:endParaRPr lang="en-GB"/>
        </a:p>
      </dgm:t>
    </dgm:pt>
    <dgm:pt modelId="{240A16D0-B742-4500-AF43-79C2F01BD92F}">
      <dgm:prSet phldrT="[Tekst]" phldr="1"/>
      <dgm:spPr>
        <a:solidFill>
          <a:schemeClr val="accent1"/>
        </a:solidFill>
      </dgm:spPr>
      <dgm:t>
        <a:bodyPr/>
        <a:lstStyle/>
        <a:p>
          <a:endParaRPr lang="en-GB" dirty="0"/>
        </a:p>
      </dgm:t>
    </dgm:pt>
    <dgm:pt modelId="{E36B9E8A-8886-48E7-B8AD-B08CF0EE4166}" type="sibTrans" cxnId="{1DFD3A72-21EA-4EE7-A673-14FA4C41F1C3}">
      <dgm:prSet/>
      <dgm:spPr/>
      <dgm:t>
        <a:bodyPr/>
        <a:lstStyle/>
        <a:p>
          <a:endParaRPr lang="en-GB" dirty="0"/>
        </a:p>
      </dgm:t>
    </dgm:pt>
    <dgm:pt modelId="{A6B9FA38-BC0E-4B76-81BC-C17DE485053D}" type="parTrans" cxnId="{1DFD3A72-21EA-4EE7-A673-14FA4C41F1C3}">
      <dgm:prSet/>
      <dgm:spPr/>
      <dgm:t>
        <a:bodyPr/>
        <a:lstStyle/>
        <a:p>
          <a:endParaRPr lang="en-GB"/>
        </a:p>
      </dgm:t>
    </dgm:pt>
    <dgm:pt modelId="{D453AFAB-4AE6-4E1B-88B0-C8D2AB5FACFE}">
      <dgm:prSet phldrT="[Tekst]" phldr="1"/>
      <dgm:spPr>
        <a:solidFill>
          <a:schemeClr val="tx2"/>
        </a:solidFill>
      </dgm:spPr>
      <dgm:t>
        <a:bodyPr/>
        <a:lstStyle/>
        <a:p>
          <a:endParaRPr lang="en-GB" dirty="0"/>
        </a:p>
      </dgm:t>
    </dgm:pt>
    <dgm:pt modelId="{254278DE-1076-4DFC-9378-02C746746510}" type="sibTrans" cxnId="{567A2E6F-979F-4DDA-8968-49E41B23FB6E}">
      <dgm:prSet/>
      <dgm:spPr/>
      <dgm:t>
        <a:bodyPr/>
        <a:lstStyle/>
        <a:p>
          <a:endParaRPr lang="en-GB" dirty="0"/>
        </a:p>
      </dgm:t>
    </dgm:pt>
    <dgm:pt modelId="{1940EA39-2085-4550-B577-191EA326C24E}" type="parTrans" cxnId="{567A2E6F-979F-4DDA-8968-49E41B23FB6E}">
      <dgm:prSet/>
      <dgm:spPr/>
      <dgm:t>
        <a:bodyPr/>
        <a:lstStyle/>
        <a:p>
          <a:endParaRPr lang="en-GB"/>
        </a:p>
      </dgm:t>
    </dgm:pt>
    <dgm:pt modelId="{AB40F82F-44EE-4201-A51E-E5216B6D62C3}">
      <dgm:prSet phldrT="[Tekst]" phldr="1"/>
      <dgm:spPr>
        <a:solidFill>
          <a:schemeClr val="accent5"/>
        </a:solidFill>
      </dgm:spPr>
      <dgm:t>
        <a:bodyPr/>
        <a:lstStyle/>
        <a:p>
          <a:endParaRPr lang="en-GB" dirty="0"/>
        </a:p>
      </dgm:t>
    </dgm:pt>
    <dgm:pt modelId="{49CF8681-3570-4B23-B0CA-025B61E3C62D}" type="sibTrans" cxnId="{388E593B-4ABD-4EA5-9410-6CC7A5A835C3}">
      <dgm:prSet/>
      <dgm:spPr/>
      <dgm:t>
        <a:bodyPr/>
        <a:lstStyle/>
        <a:p>
          <a:endParaRPr lang="en-GB" dirty="0"/>
        </a:p>
      </dgm:t>
    </dgm:pt>
    <dgm:pt modelId="{DACFE66E-4590-4ECE-AEAD-AB6FFA2A02BB}" type="parTrans" cxnId="{388E593B-4ABD-4EA5-9410-6CC7A5A835C3}">
      <dgm:prSet/>
      <dgm:spPr/>
      <dgm:t>
        <a:bodyPr/>
        <a:lstStyle/>
        <a:p>
          <a:endParaRPr lang="en-GB"/>
        </a:p>
      </dgm:t>
    </dgm:pt>
    <dgm:pt modelId="{2D2BC382-3F10-48C9-A207-FFAA54F6E8AC}" type="pres">
      <dgm:prSet presAssocID="{3C797A25-6AD1-48E5-B8EA-2E564DC83BF1}" presName="cycle" presStyleCnt="0">
        <dgm:presLayoutVars>
          <dgm:dir/>
          <dgm:resizeHandles val="exact"/>
        </dgm:presLayoutVars>
      </dgm:prSet>
      <dgm:spPr/>
      <dgm:t>
        <a:bodyPr/>
        <a:lstStyle/>
        <a:p>
          <a:endParaRPr lang="nl-NL"/>
        </a:p>
      </dgm:t>
    </dgm:pt>
    <dgm:pt modelId="{741F6322-FD6C-4CA7-ACC5-5F4261CD8BE9}" type="pres">
      <dgm:prSet presAssocID="{AB40F82F-44EE-4201-A51E-E5216B6D62C3}" presName="node" presStyleLbl="node1" presStyleIdx="0" presStyleCnt="5">
        <dgm:presLayoutVars>
          <dgm:bulletEnabled val="1"/>
        </dgm:presLayoutVars>
      </dgm:prSet>
      <dgm:spPr/>
      <dgm:t>
        <a:bodyPr/>
        <a:lstStyle/>
        <a:p>
          <a:endParaRPr lang="nl-NL"/>
        </a:p>
      </dgm:t>
    </dgm:pt>
    <dgm:pt modelId="{DA6B9AFB-76A3-4542-84EF-2036B0402999}" type="pres">
      <dgm:prSet presAssocID="{49CF8681-3570-4B23-B0CA-025B61E3C62D}" presName="sibTrans" presStyleLbl="sibTrans2D1" presStyleIdx="0" presStyleCnt="5"/>
      <dgm:spPr/>
      <dgm:t>
        <a:bodyPr/>
        <a:lstStyle/>
        <a:p>
          <a:endParaRPr lang="nl-NL"/>
        </a:p>
      </dgm:t>
    </dgm:pt>
    <dgm:pt modelId="{FE0F7AEA-FB8F-47F2-A25A-2B84247D8F8D}" type="pres">
      <dgm:prSet presAssocID="{49CF8681-3570-4B23-B0CA-025B61E3C62D}" presName="connectorText" presStyleLbl="sibTrans2D1" presStyleIdx="0" presStyleCnt="5"/>
      <dgm:spPr/>
      <dgm:t>
        <a:bodyPr/>
        <a:lstStyle/>
        <a:p>
          <a:endParaRPr lang="nl-NL"/>
        </a:p>
      </dgm:t>
    </dgm:pt>
    <dgm:pt modelId="{725DB746-76D1-470D-A223-EF44686FD84E}" type="pres">
      <dgm:prSet presAssocID="{D453AFAB-4AE6-4E1B-88B0-C8D2AB5FACFE}" presName="node" presStyleLbl="node1" presStyleIdx="1" presStyleCnt="5">
        <dgm:presLayoutVars>
          <dgm:bulletEnabled val="1"/>
        </dgm:presLayoutVars>
      </dgm:prSet>
      <dgm:spPr/>
      <dgm:t>
        <a:bodyPr/>
        <a:lstStyle/>
        <a:p>
          <a:endParaRPr lang="nl-NL"/>
        </a:p>
      </dgm:t>
    </dgm:pt>
    <dgm:pt modelId="{3E1F1749-1A51-485E-BE6A-DE3EA12DC7AE}" type="pres">
      <dgm:prSet presAssocID="{254278DE-1076-4DFC-9378-02C746746510}" presName="sibTrans" presStyleLbl="sibTrans2D1" presStyleIdx="1" presStyleCnt="5"/>
      <dgm:spPr/>
      <dgm:t>
        <a:bodyPr/>
        <a:lstStyle/>
        <a:p>
          <a:endParaRPr lang="nl-NL"/>
        </a:p>
      </dgm:t>
    </dgm:pt>
    <dgm:pt modelId="{538E0ED8-1535-4631-BA38-6AF6404D792C}" type="pres">
      <dgm:prSet presAssocID="{254278DE-1076-4DFC-9378-02C746746510}" presName="connectorText" presStyleLbl="sibTrans2D1" presStyleIdx="1" presStyleCnt="5"/>
      <dgm:spPr/>
      <dgm:t>
        <a:bodyPr/>
        <a:lstStyle/>
        <a:p>
          <a:endParaRPr lang="nl-NL"/>
        </a:p>
      </dgm:t>
    </dgm:pt>
    <dgm:pt modelId="{848F7E0F-DE5D-4225-94C8-C29FB16DFD5C}" type="pres">
      <dgm:prSet presAssocID="{240A16D0-B742-4500-AF43-79C2F01BD92F}" presName="node" presStyleLbl="node1" presStyleIdx="2" presStyleCnt="5">
        <dgm:presLayoutVars>
          <dgm:bulletEnabled val="1"/>
        </dgm:presLayoutVars>
      </dgm:prSet>
      <dgm:spPr/>
      <dgm:t>
        <a:bodyPr/>
        <a:lstStyle/>
        <a:p>
          <a:endParaRPr lang="nl-NL"/>
        </a:p>
      </dgm:t>
    </dgm:pt>
    <dgm:pt modelId="{14100E44-70A8-443D-A33E-3F95B1E910C6}" type="pres">
      <dgm:prSet presAssocID="{E36B9E8A-8886-48E7-B8AD-B08CF0EE4166}" presName="sibTrans" presStyleLbl="sibTrans2D1" presStyleIdx="2" presStyleCnt="5"/>
      <dgm:spPr/>
      <dgm:t>
        <a:bodyPr/>
        <a:lstStyle/>
        <a:p>
          <a:endParaRPr lang="nl-NL"/>
        </a:p>
      </dgm:t>
    </dgm:pt>
    <dgm:pt modelId="{4B57BAB9-D733-4C38-A3A9-3ED330384431}" type="pres">
      <dgm:prSet presAssocID="{E36B9E8A-8886-48E7-B8AD-B08CF0EE4166}" presName="connectorText" presStyleLbl="sibTrans2D1" presStyleIdx="2" presStyleCnt="5"/>
      <dgm:spPr/>
      <dgm:t>
        <a:bodyPr/>
        <a:lstStyle/>
        <a:p>
          <a:endParaRPr lang="nl-NL"/>
        </a:p>
      </dgm:t>
    </dgm:pt>
    <dgm:pt modelId="{EE973CA1-41FF-4E9C-9A6A-C045D2B942DD}" type="pres">
      <dgm:prSet presAssocID="{057D1ABD-3830-4294-B1E7-ED657CD0EB3C}" presName="node" presStyleLbl="node1" presStyleIdx="3" presStyleCnt="5">
        <dgm:presLayoutVars>
          <dgm:bulletEnabled val="1"/>
        </dgm:presLayoutVars>
      </dgm:prSet>
      <dgm:spPr/>
      <dgm:t>
        <a:bodyPr/>
        <a:lstStyle/>
        <a:p>
          <a:endParaRPr lang="nl-NL"/>
        </a:p>
      </dgm:t>
    </dgm:pt>
    <dgm:pt modelId="{38D5E7E4-1024-4004-B916-35C03586BFF5}" type="pres">
      <dgm:prSet presAssocID="{034A5211-FAE0-497E-94F1-B9D55E29F883}" presName="sibTrans" presStyleLbl="sibTrans2D1" presStyleIdx="3" presStyleCnt="5"/>
      <dgm:spPr/>
      <dgm:t>
        <a:bodyPr/>
        <a:lstStyle/>
        <a:p>
          <a:endParaRPr lang="nl-NL"/>
        </a:p>
      </dgm:t>
    </dgm:pt>
    <dgm:pt modelId="{B44C4F2B-1C5D-4EA4-989C-4739C611E487}" type="pres">
      <dgm:prSet presAssocID="{034A5211-FAE0-497E-94F1-B9D55E29F883}" presName="connectorText" presStyleLbl="sibTrans2D1" presStyleIdx="3" presStyleCnt="5"/>
      <dgm:spPr/>
      <dgm:t>
        <a:bodyPr/>
        <a:lstStyle/>
        <a:p>
          <a:endParaRPr lang="nl-NL"/>
        </a:p>
      </dgm:t>
    </dgm:pt>
    <dgm:pt modelId="{664AC132-AF8F-4949-B930-F02CBB4790E1}" type="pres">
      <dgm:prSet presAssocID="{09B28D9B-7597-4476-A168-10E931BCB50C}" presName="node" presStyleLbl="node1" presStyleIdx="4" presStyleCnt="5">
        <dgm:presLayoutVars>
          <dgm:bulletEnabled val="1"/>
        </dgm:presLayoutVars>
      </dgm:prSet>
      <dgm:spPr/>
      <dgm:t>
        <a:bodyPr/>
        <a:lstStyle/>
        <a:p>
          <a:endParaRPr lang="nl-NL"/>
        </a:p>
      </dgm:t>
    </dgm:pt>
    <dgm:pt modelId="{C8B3250D-AB61-46AA-9C90-129836199B9A}" type="pres">
      <dgm:prSet presAssocID="{6EC62573-92FB-4677-B825-2CA847086AAB}" presName="sibTrans" presStyleLbl="sibTrans2D1" presStyleIdx="4" presStyleCnt="5"/>
      <dgm:spPr/>
      <dgm:t>
        <a:bodyPr/>
        <a:lstStyle/>
        <a:p>
          <a:endParaRPr lang="nl-NL"/>
        </a:p>
      </dgm:t>
    </dgm:pt>
    <dgm:pt modelId="{AF6358F3-82FA-44D1-AD93-D44F2AAB26D5}" type="pres">
      <dgm:prSet presAssocID="{6EC62573-92FB-4677-B825-2CA847086AAB}" presName="connectorText" presStyleLbl="sibTrans2D1" presStyleIdx="4" presStyleCnt="5"/>
      <dgm:spPr/>
      <dgm:t>
        <a:bodyPr/>
        <a:lstStyle/>
        <a:p>
          <a:endParaRPr lang="nl-NL"/>
        </a:p>
      </dgm:t>
    </dgm:pt>
  </dgm:ptLst>
  <dgm:cxnLst>
    <dgm:cxn modelId="{229D13F1-B34A-4C2F-9D7E-51550AC47AAE}" type="presOf" srcId="{AB40F82F-44EE-4201-A51E-E5216B6D62C3}" destId="{741F6322-FD6C-4CA7-ACC5-5F4261CD8BE9}" srcOrd="0" destOrd="0" presId="urn:microsoft.com/office/officeart/2005/8/layout/cycle2"/>
    <dgm:cxn modelId="{388E593B-4ABD-4EA5-9410-6CC7A5A835C3}" srcId="{3C797A25-6AD1-48E5-B8EA-2E564DC83BF1}" destId="{AB40F82F-44EE-4201-A51E-E5216B6D62C3}" srcOrd="0" destOrd="0" parTransId="{DACFE66E-4590-4ECE-AEAD-AB6FFA2A02BB}" sibTransId="{49CF8681-3570-4B23-B0CA-025B61E3C62D}"/>
    <dgm:cxn modelId="{1DFD3A72-21EA-4EE7-A673-14FA4C41F1C3}" srcId="{3C797A25-6AD1-48E5-B8EA-2E564DC83BF1}" destId="{240A16D0-B742-4500-AF43-79C2F01BD92F}" srcOrd="2" destOrd="0" parTransId="{A6B9FA38-BC0E-4B76-81BC-C17DE485053D}" sibTransId="{E36B9E8A-8886-48E7-B8AD-B08CF0EE4166}"/>
    <dgm:cxn modelId="{796CD595-4CA2-4814-B952-5CC6259ECFE7}" type="presOf" srcId="{6EC62573-92FB-4677-B825-2CA847086AAB}" destId="{C8B3250D-AB61-46AA-9C90-129836199B9A}" srcOrd="0" destOrd="0" presId="urn:microsoft.com/office/officeart/2005/8/layout/cycle2"/>
    <dgm:cxn modelId="{FF043195-C4BD-48F4-89CD-2CEA33EA477D}" type="presOf" srcId="{240A16D0-B742-4500-AF43-79C2F01BD92F}" destId="{848F7E0F-DE5D-4225-94C8-C29FB16DFD5C}" srcOrd="0" destOrd="0" presId="urn:microsoft.com/office/officeart/2005/8/layout/cycle2"/>
    <dgm:cxn modelId="{AC3793A7-9E43-4004-89B8-54D55D6DE0E0}" type="presOf" srcId="{254278DE-1076-4DFC-9378-02C746746510}" destId="{3E1F1749-1A51-485E-BE6A-DE3EA12DC7AE}" srcOrd="0" destOrd="0" presId="urn:microsoft.com/office/officeart/2005/8/layout/cycle2"/>
    <dgm:cxn modelId="{C5023ABD-4D8D-4D8B-A9CD-D742001DF80F}" type="presOf" srcId="{034A5211-FAE0-497E-94F1-B9D55E29F883}" destId="{B44C4F2B-1C5D-4EA4-989C-4739C611E487}" srcOrd="1" destOrd="0" presId="urn:microsoft.com/office/officeart/2005/8/layout/cycle2"/>
    <dgm:cxn modelId="{021BDCBD-B057-4156-9B7F-D9418BD3AEB7}" type="presOf" srcId="{034A5211-FAE0-497E-94F1-B9D55E29F883}" destId="{38D5E7E4-1024-4004-B916-35C03586BFF5}" srcOrd="0" destOrd="0" presId="urn:microsoft.com/office/officeart/2005/8/layout/cycle2"/>
    <dgm:cxn modelId="{DCC62F2E-9E73-4195-AE7A-E58404543468}" srcId="{3C797A25-6AD1-48E5-B8EA-2E564DC83BF1}" destId="{09B28D9B-7597-4476-A168-10E931BCB50C}" srcOrd="4" destOrd="0" parTransId="{C95AE36E-F54C-40EE-BEF0-E48BED7D35A8}" sibTransId="{6EC62573-92FB-4677-B825-2CA847086AAB}"/>
    <dgm:cxn modelId="{97438615-A8D3-4805-B1A2-A55B49E4D10B}" type="presOf" srcId="{09B28D9B-7597-4476-A168-10E931BCB50C}" destId="{664AC132-AF8F-4949-B930-F02CBB4790E1}" srcOrd="0" destOrd="0" presId="urn:microsoft.com/office/officeart/2005/8/layout/cycle2"/>
    <dgm:cxn modelId="{BF4CA79D-99BC-437D-B0CC-E255226D8B0B}" type="presOf" srcId="{49CF8681-3570-4B23-B0CA-025B61E3C62D}" destId="{FE0F7AEA-FB8F-47F2-A25A-2B84247D8F8D}" srcOrd="1" destOrd="0" presId="urn:microsoft.com/office/officeart/2005/8/layout/cycle2"/>
    <dgm:cxn modelId="{5910CB56-F672-4A6F-B682-F1E394CC85AE}" type="presOf" srcId="{057D1ABD-3830-4294-B1E7-ED657CD0EB3C}" destId="{EE973CA1-41FF-4E9C-9A6A-C045D2B942DD}" srcOrd="0" destOrd="0" presId="urn:microsoft.com/office/officeart/2005/8/layout/cycle2"/>
    <dgm:cxn modelId="{9239D2B6-E23D-4AA3-8DFF-FFAB3AF9DCCC}" type="presOf" srcId="{E36B9E8A-8886-48E7-B8AD-B08CF0EE4166}" destId="{4B57BAB9-D733-4C38-A3A9-3ED330384431}" srcOrd="1" destOrd="0" presId="urn:microsoft.com/office/officeart/2005/8/layout/cycle2"/>
    <dgm:cxn modelId="{6B62F523-29B5-4966-9433-2F2CDFD632E3}" type="presOf" srcId="{D453AFAB-4AE6-4E1B-88B0-C8D2AB5FACFE}" destId="{725DB746-76D1-470D-A223-EF44686FD84E}" srcOrd="0" destOrd="0" presId="urn:microsoft.com/office/officeart/2005/8/layout/cycle2"/>
    <dgm:cxn modelId="{3EFB007B-752C-4FAC-90B9-334D33BABC5C}" type="presOf" srcId="{E36B9E8A-8886-48E7-B8AD-B08CF0EE4166}" destId="{14100E44-70A8-443D-A33E-3F95B1E910C6}" srcOrd="0" destOrd="0" presId="urn:microsoft.com/office/officeart/2005/8/layout/cycle2"/>
    <dgm:cxn modelId="{54E81850-0199-49F2-8780-A7768A542F4D}" srcId="{3C797A25-6AD1-48E5-B8EA-2E564DC83BF1}" destId="{057D1ABD-3830-4294-B1E7-ED657CD0EB3C}" srcOrd="3" destOrd="0" parTransId="{526EEF73-918F-407B-BCCB-F572E8FB8537}" sibTransId="{034A5211-FAE0-497E-94F1-B9D55E29F883}"/>
    <dgm:cxn modelId="{09582DE4-E1B0-49CD-960F-7C04A95ADDB5}" type="presOf" srcId="{3C797A25-6AD1-48E5-B8EA-2E564DC83BF1}" destId="{2D2BC382-3F10-48C9-A207-FFAA54F6E8AC}" srcOrd="0" destOrd="0" presId="urn:microsoft.com/office/officeart/2005/8/layout/cycle2"/>
    <dgm:cxn modelId="{80606768-1B4B-47B1-9EB3-44C357C4725A}" type="presOf" srcId="{49CF8681-3570-4B23-B0CA-025B61E3C62D}" destId="{DA6B9AFB-76A3-4542-84EF-2036B0402999}" srcOrd="0" destOrd="0" presId="urn:microsoft.com/office/officeart/2005/8/layout/cycle2"/>
    <dgm:cxn modelId="{567A2E6F-979F-4DDA-8968-49E41B23FB6E}" srcId="{3C797A25-6AD1-48E5-B8EA-2E564DC83BF1}" destId="{D453AFAB-4AE6-4E1B-88B0-C8D2AB5FACFE}" srcOrd="1" destOrd="0" parTransId="{1940EA39-2085-4550-B577-191EA326C24E}" sibTransId="{254278DE-1076-4DFC-9378-02C746746510}"/>
    <dgm:cxn modelId="{9464BF2A-36D8-4AAE-ABF8-A9A6AC9EFD5C}" type="presOf" srcId="{6EC62573-92FB-4677-B825-2CA847086AAB}" destId="{AF6358F3-82FA-44D1-AD93-D44F2AAB26D5}" srcOrd="1" destOrd="0" presId="urn:microsoft.com/office/officeart/2005/8/layout/cycle2"/>
    <dgm:cxn modelId="{DCD63F7D-867D-446B-A2D9-53DB16974B0C}" type="presOf" srcId="{254278DE-1076-4DFC-9378-02C746746510}" destId="{538E0ED8-1535-4631-BA38-6AF6404D792C}" srcOrd="1" destOrd="0" presId="urn:microsoft.com/office/officeart/2005/8/layout/cycle2"/>
    <dgm:cxn modelId="{755F145C-699E-4DBF-970E-440EC4C1BB09}" type="presParOf" srcId="{2D2BC382-3F10-48C9-A207-FFAA54F6E8AC}" destId="{741F6322-FD6C-4CA7-ACC5-5F4261CD8BE9}" srcOrd="0" destOrd="0" presId="urn:microsoft.com/office/officeart/2005/8/layout/cycle2"/>
    <dgm:cxn modelId="{F0355D2E-B0B5-446F-87FF-F9D89F540D96}" type="presParOf" srcId="{2D2BC382-3F10-48C9-A207-FFAA54F6E8AC}" destId="{DA6B9AFB-76A3-4542-84EF-2036B0402999}" srcOrd="1" destOrd="0" presId="urn:microsoft.com/office/officeart/2005/8/layout/cycle2"/>
    <dgm:cxn modelId="{621BFEF3-8713-4B78-9538-A04EFB9A6B5D}" type="presParOf" srcId="{DA6B9AFB-76A3-4542-84EF-2036B0402999}" destId="{FE0F7AEA-FB8F-47F2-A25A-2B84247D8F8D}" srcOrd="0" destOrd="0" presId="urn:microsoft.com/office/officeart/2005/8/layout/cycle2"/>
    <dgm:cxn modelId="{8631323F-FFE8-4ADF-928F-C840DC523BC1}" type="presParOf" srcId="{2D2BC382-3F10-48C9-A207-FFAA54F6E8AC}" destId="{725DB746-76D1-470D-A223-EF44686FD84E}" srcOrd="2" destOrd="0" presId="urn:microsoft.com/office/officeart/2005/8/layout/cycle2"/>
    <dgm:cxn modelId="{656A2F5A-5BF2-4A48-92AF-54986FC09B74}" type="presParOf" srcId="{2D2BC382-3F10-48C9-A207-FFAA54F6E8AC}" destId="{3E1F1749-1A51-485E-BE6A-DE3EA12DC7AE}" srcOrd="3" destOrd="0" presId="urn:microsoft.com/office/officeart/2005/8/layout/cycle2"/>
    <dgm:cxn modelId="{293CA655-0A53-4AFD-9AA7-2A39CEFB5F6C}" type="presParOf" srcId="{3E1F1749-1A51-485E-BE6A-DE3EA12DC7AE}" destId="{538E0ED8-1535-4631-BA38-6AF6404D792C}" srcOrd="0" destOrd="0" presId="urn:microsoft.com/office/officeart/2005/8/layout/cycle2"/>
    <dgm:cxn modelId="{D126FFC9-7E71-418B-A5E8-4EA196358F2E}" type="presParOf" srcId="{2D2BC382-3F10-48C9-A207-FFAA54F6E8AC}" destId="{848F7E0F-DE5D-4225-94C8-C29FB16DFD5C}" srcOrd="4" destOrd="0" presId="urn:microsoft.com/office/officeart/2005/8/layout/cycle2"/>
    <dgm:cxn modelId="{A4E95EAA-F841-4063-9625-6F73170BEE26}" type="presParOf" srcId="{2D2BC382-3F10-48C9-A207-FFAA54F6E8AC}" destId="{14100E44-70A8-443D-A33E-3F95B1E910C6}" srcOrd="5" destOrd="0" presId="urn:microsoft.com/office/officeart/2005/8/layout/cycle2"/>
    <dgm:cxn modelId="{9C61D037-726C-4FA7-A2F8-7F3502CCC0F6}" type="presParOf" srcId="{14100E44-70A8-443D-A33E-3F95B1E910C6}" destId="{4B57BAB9-D733-4C38-A3A9-3ED330384431}" srcOrd="0" destOrd="0" presId="urn:microsoft.com/office/officeart/2005/8/layout/cycle2"/>
    <dgm:cxn modelId="{DB1AE770-6E61-45B9-A13F-2D68D18A5931}" type="presParOf" srcId="{2D2BC382-3F10-48C9-A207-FFAA54F6E8AC}" destId="{EE973CA1-41FF-4E9C-9A6A-C045D2B942DD}" srcOrd="6" destOrd="0" presId="urn:microsoft.com/office/officeart/2005/8/layout/cycle2"/>
    <dgm:cxn modelId="{68F70EF7-58CE-4339-9E3E-80D66399DB0D}" type="presParOf" srcId="{2D2BC382-3F10-48C9-A207-FFAA54F6E8AC}" destId="{38D5E7E4-1024-4004-B916-35C03586BFF5}" srcOrd="7" destOrd="0" presId="urn:microsoft.com/office/officeart/2005/8/layout/cycle2"/>
    <dgm:cxn modelId="{B21CA9CC-C329-454D-82ED-6F25CECA0AD1}" type="presParOf" srcId="{38D5E7E4-1024-4004-B916-35C03586BFF5}" destId="{B44C4F2B-1C5D-4EA4-989C-4739C611E487}" srcOrd="0" destOrd="0" presId="urn:microsoft.com/office/officeart/2005/8/layout/cycle2"/>
    <dgm:cxn modelId="{995509A4-825B-47D2-A45E-2F235A04D3CB}" type="presParOf" srcId="{2D2BC382-3F10-48C9-A207-FFAA54F6E8AC}" destId="{664AC132-AF8F-4949-B930-F02CBB4790E1}" srcOrd="8" destOrd="0" presId="urn:microsoft.com/office/officeart/2005/8/layout/cycle2"/>
    <dgm:cxn modelId="{DC8B1ACD-5E61-4701-9EB1-0D4895B26293}" type="presParOf" srcId="{2D2BC382-3F10-48C9-A207-FFAA54F6E8AC}" destId="{C8B3250D-AB61-46AA-9C90-129836199B9A}" srcOrd="9" destOrd="0" presId="urn:microsoft.com/office/officeart/2005/8/layout/cycle2"/>
    <dgm:cxn modelId="{3F39FFF2-8690-402D-B9C3-361C2441202F}" type="presParOf" srcId="{C8B3250D-AB61-46AA-9C90-129836199B9A}" destId="{AF6358F3-82FA-44D1-AD93-D44F2AAB26D5}"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DB81B85-D333-4F18-AEAB-0D1771164010}" type="doc">
      <dgm:prSet loTypeId="urn:microsoft.com/office/officeart/2005/8/layout/venn2" loCatId="relationship" qsTypeId="urn:microsoft.com/office/officeart/2005/8/quickstyle/simple1" qsCatId="simple" csTypeId="urn:microsoft.com/office/officeart/2005/8/colors/accent4_3" csCatId="accent4" phldr="1"/>
      <dgm:spPr/>
      <dgm:t>
        <a:bodyPr/>
        <a:lstStyle/>
        <a:p>
          <a:endParaRPr lang="en-GB"/>
        </a:p>
      </dgm:t>
    </dgm:pt>
    <dgm:pt modelId="{D30F5B79-928A-4551-89A0-198EE19B183F}" type="pres">
      <dgm:prSet presAssocID="{4DB81B85-D333-4F18-AEAB-0D1771164010}" presName="Name0" presStyleCnt="0">
        <dgm:presLayoutVars>
          <dgm:chMax val="7"/>
          <dgm:resizeHandles val="exact"/>
        </dgm:presLayoutVars>
      </dgm:prSet>
      <dgm:spPr/>
      <dgm:t>
        <a:bodyPr/>
        <a:lstStyle/>
        <a:p>
          <a:endParaRPr lang="nl-NL"/>
        </a:p>
      </dgm:t>
    </dgm:pt>
  </dgm:ptLst>
  <dgm:cxnLst>
    <dgm:cxn modelId="{088D62B1-128C-4939-A6DE-5D7CE33A5444}" type="presOf" srcId="{4DB81B85-D333-4F18-AEAB-0D1771164010}" destId="{D30F5B79-928A-4551-89A0-198EE19B183F}" srcOrd="0" destOrd="0" presId="urn:microsoft.com/office/officeart/2005/8/layout/ven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A73524D-DA63-46B5-9C04-BA266B375DAA}"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GB"/>
        </a:p>
      </dgm:t>
    </dgm:pt>
    <dgm:pt modelId="{361F68AC-3030-4810-84D8-7DB88B39B61B}">
      <dgm:prSet phldrT="[Tekst]" custT="1"/>
      <dgm:spPr/>
      <dgm:t>
        <a:bodyPr/>
        <a:lstStyle/>
        <a:p>
          <a:r>
            <a:rPr lang="nl-NL" sz="1400" dirty="0" smtClean="0">
              <a:solidFill>
                <a:schemeClr val="bg1"/>
              </a:solidFill>
            </a:rPr>
            <a:t>Zelf determinatie</a:t>
          </a:r>
          <a:endParaRPr lang="en-GB" sz="1400" dirty="0">
            <a:solidFill>
              <a:schemeClr val="bg1"/>
            </a:solidFill>
          </a:endParaRPr>
        </a:p>
      </dgm:t>
    </dgm:pt>
    <dgm:pt modelId="{41A0F9B4-70B3-47F0-A065-503E4ED249E5}" type="parTrans" cxnId="{9B726FF9-FC26-47D7-A790-48C9D3EC998E}">
      <dgm:prSet/>
      <dgm:spPr/>
      <dgm:t>
        <a:bodyPr/>
        <a:lstStyle/>
        <a:p>
          <a:endParaRPr lang="en-GB"/>
        </a:p>
      </dgm:t>
    </dgm:pt>
    <dgm:pt modelId="{BC14D108-01C7-441C-9EFF-9F5D19D707B7}" type="sibTrans" cxnId="{9B726FF9-FC26-47D7-A790-48C9D3EC998E}">
      <dgm:prSet/>
      <dgm:spPr/>
      <dgm:t>
        <a:bodyPr/>
        <a:lstStyle/>
        <a:p>
          <a:endParaRPr lang="en-GB"/>
        </a:p>
      </dgm:t>
    </dgm:pt>
    <dgm:pt modelId="{456F21C1-F9D1-420E-B7D3-EE9648AD8A92}">
      <dgm:prSet phldrT="[Tekst]" custT="1"/>
      <dgm:spPr>
        <a:ln>
          <a:solidFill>
            <a:srgbClr val="FFC000"/>
          </a:solidFill>
        </a:ln>
      </dgm:spPr>
      <dgm:t>
        <a:bodyPr/>
        <a:lstStyle/>
        <a:p>
          <a:r>
            <a:rPr lang="nl-NL" sz="1400" dirty="0" smtClean="0">
              <a:solidFill>
                <a:schemeClr val="bg1"/>
              </a:solidFill>
            </a:rPr>
            <a:t>Passie</a:t>
          </a:r>
          <a:endParaRPr lang="en-GB" sz="1400" dirty="0">
            <a:solidFill>
              <a:schemeClr val="bg1"/>
            </a:solidFill>
          </a:endParaRPr>
        </a:p>
      </dgm:t>
    </dgm:pt>
    <dgm:pt modelId="{280BEE1F-BC68-4128-8D5A-D148A8E6E5C7}" type="parTrans" cxnId="{0F4DD06B-07F4-4D4C-B763-5E192F202E6B}">
      <dgm:prSet/>
      <dgm:spPr/>
      <dgm:t>
        <a:bodyPr/>
        <a:lstStyle/>
        <a:p>
          <a:endParaRPr lang="en-GB"/>
        </a:p>
      </dgm:t>
    </dgm:pt>
    <dgm:pt modelId="{22CAC581-4A24-4C07-8A13-54D9FC69012F}" type="sibTrans" cxnId="{0F4DD06B-07F4-4D4C-B763-5E192F202E6B}">
      <dgm:prSet/>
      <dgm:spPr/>
      <dgm:t>
        <a:bodyPr/>
        <a:lstStyle/>
        <a:p>
          <a:endParaRPr lang="en-GB"/>
        </a:p>
      </dgm:t>
    </dgm:pt>
    <dgm:pt modelId="{09DB45D8-A5B6-4661-B29F-15A68054D398}">
      <dgm:prSet phldrT="[Tekst]" custT="1"/>
      <dgm:spPr>
        <a:ln>
          <a:solidFill>
            <a:srgbClr val="FFC000"/>
          </a:solidFill>
        </a:ln>
      </dgm:spPr>
      <dgm:t>
        <a:bodyPr/>
        <a:lstStyle/>
        <a:p>
          <a:r>
            <a:rPr lang="nl-NL" sz="1400" dirty="0" smtClean="0">
              <a:solidFill>
                <a:schemeClr val="bg1"/>
              </a:solidFill>
            </a:rPr>
            <a:t>Talent</a:t>
          </a:r>
          <a:endParaRPr lang="en-GB" sz="1400" dirty="0">
            <a:solidFill>
              <a:schemeClr val="bg1"/>
            </a:solidFill>
          </a:endParaRPr>
        </a:p>
      </dgm:t>
    </dgm:pt>
    <dgm:pt modelId="{92250C74-D249-4D9D-86A4-39132A5650BC}" type="parTrans" cxnId="{028D9991-1A41-48AE-B00D-810A6774FF78}">
      <dgm:prSet/>
      <dgm:spPr/>
      <dgm:t>
        <a:bodyPr/>
        <a:lstStyle/>
        <a:p>
          <a:endParaRPr lang="en-GB"/>
        </a:p>
      </dgm:t>
    </dgm:pt>
    <dgm:pt modelId="{40A9E7D9-FDCA-4B2F-A9B6-4D0EBC9F6C31}" type="sibTrans" cxnId="{028D9991-1A41-48AE-B00D-810A6774FF78}">
      <dgm:prSet/>
      <dgm:spPr/>
      <dgm:t>
        <a:bodyPr/>
        <a:lstStyle/>
        <a:p>
          <a:endParaRPr lang="en-GB"/>
        </a:p>
      </dgm:t>
    </dgm:pt>
    <dgm:pt modelId="{8AC7BA45-67A8-4D9E-A94B-087D3F4F91CD}">
      <dgm:prSet phldrT="[Tekst]" custT="1"/>
      <dgm:spPr>
        <a:ln>
          <a:solidFill>
            <a:srgbClr val="FFC000"/>
          </a:solidFill>
        </a:ln>
      </dgm:spPr>
      <dgm:t>
        <a:bodyPr/>
        <a:lstStyle/>
        <a:p>
          <a:r>
            <a:rPr lang="nl-NL" sz="1400" dirty="0" smtClean="0">
              <a:solidFill>
                <a:schemeClr val="bg1"/>
              </a:solidFill>
            </a:rPr>
            <a:t>FLOW</a:t>
          </a:r>
          <a:endParaRPr lang="en-GB" sz="1400" dirty="0">
            <a:solidFill>
              <a:schemeClr val="bg1"/>
            </a:solidFill>
          </a:endParaRPr>
        </a:p>
      </dgm:t>
    </dgm:pt>
    <dgm:pt modelId="{DD7B8214-0235-4384-AE52-868E716BCAB7}" type="parTrans" cxnId="{BA8D3ED1-50EA-4DFA-AE19-D09A2EDEF3E0}">
      <dgm:prSet/>
      <dgm:spPr/>
      <dgm:t>
        <a:bodyPr/>
        <a:lstStyle/>
        <a:p>
          <a:endParaRPr lang="en-GB"/>
        </a:p>
      </dgm:t>
    </dgm:pt>
    <dgm:pt modelId="{A56E5BA4-51F9-4F57-904F-4DBB0938E372}" type="sibTrans" cxnId="{BA8D3ED1-50EA-4DFA-AE19-D09A2EDEF3E0}">
      <dgm:prSet/>
      <dgm:spPr/>
      <dgm:t>
        <a:bodyPr/>
        <a:lstStyle/>
        <a:p>
          <a:endParaRPr lang="en-GB"/>
        </a:p>
      </dgm:t>
    </dgm:pt>
    <dgm:pt modelId="{7D1C5F2B-F62D-4DAB-ABA7-AEE3295CE9D2}">
      <dgm:prSet phldrT="[Tekst]" custT="1"/>
      <dgm:spPr>
        <a:ln>
          <a:solidFill>
            <a:srgbClr val="FFC000"/>
          </a:solidFill>
        </a:ln>
      </dgm:spPr>
      <dgm:t>
        <a:bodyPr/>
        <a:lstStyle/>
        <a:p>
          <a:r>
            <a:rPr lang="nl-NL" sz="1400" dirty="0" smtClean="0">
              <a:solidFill>
                <a:schemeClr val="bg1"/>
              </a:solidFill>
            </a:rPr>
            <a:t>Excelleren</a:t>
          </a:r>
          <a:endParaRPr lang="en-GB" sz="1400" dirty="0">
            <a:solidFill>
              <a:schemeClr val="bg1"/>
            </a:solidFill>
          </a:endParaRPr>
        </a:p>
      </dgm:t>
    </dgm:pt>
    <dgm:pt modelId="{900E708C-5D08-4416-BCDB-BC2633E0E3A6}" type="parTrans" cxnId="{A7CF3C75-8BF5-45F6-BBE5-3974AA616BB4}">
      <dgm:prSet/>
      <dgm:spPr/>
      <dgm:t>
        <a:bodyPr/>
        <a:lstStyle/>
        <a:p>
          <a:endParaRPr lang="en-GB"/>
        </a:p>
      </dgm:t>
    </dgm:pt>
    <dgm:pt modelId="{3BA808B5-5552-4DB0-9964-D117D447D1FC}" type="sibTrans" cxnId="{A7CF3C75-8BF5-45F6-BBE5-3974AA616BB4}">
      <dgm:prSet/>
      <dgm:spPr/>
      <dgm:t>
        <a:bodyPr/>
        <a:lstStyle/>
        <a:p>
          <a:endParaRPr lang="en-GB"/>
        </a:p>
      </dgm:t>
    </dgm:pt>
    <dgm:pt modelId="{635C268B-5FA8-4EA3-AFC9-F7BEFFE9FCA2}">
      <dgm:prSet phldrT="[Tekst]" custT="1"/>
      <dgm:spPr>
        <a:ln>
          <a:solidFill>
            <a:srgbClr val="FFC000"/>
          </a:solidFill>
        </a:ln>
      </dgm:spPr>
      <dgm:t>
        <a:bodyPr/>
        <a:lstStyle/>
        <a:p>
          <a:r>
            <a:rPr lang="nl-NL" sz="1400" dirty="0" smtClean="0">
              <a:solidFill>
                <a:schemeClr val="bg1"/>
              </a:solidFill>
            </a:rPr>
            <a:t>Ontwikkeling </a:t>
          </a:r>
        </a:p>
        <a:p>
          <a:r>
            <a:rPr lang="nl-NL" sz="1400" dirty="0" smtClean="0">
              <a:solidFill>
                <a:schemeClr val="bg1"/>
              </a:solidFill>
            </a:rPr>
            <a:t>Groei </a:t>
          </a:r>
        </a:p>
      </dgm:t>
    </dgm:pt>
    <dgm:pt modelId="{879AA913-91DB-4EE5-80DF-57B5CB3607B8}" type="parTrans" cxnId="{F825C9C2-03F4-4449-BE2D-9EE65DEC2AF8}">
      <dgm:prSet/>
      <dgm:spPr/>
      <dgm:t>
        <a:bodyPr/>
        <a:lstStyle/>
        <a:p>
          <a:endParaRPr lang="en-GB"/>
        </a:p>
      </dgm:t>
    </dgm:pt>
    <dgm:pt modelId="{A66FD9A4-3C43-4D6E-83DD-6FE04B627461}" type="sibTrans" cxnId="{F825C9C2-03F4-4449-BE2D-9EE65DEC2AF8}">
      <dgm:prSet/>
      <dgm:spPr/>
      <dgm:t>
        <a:bodyPr/>
        <a:lstStyle/>
        <a:p>
          <a:endParaRPr lang="en-GB"/>
        </a:p>
      </dgm:t>
    </dgm:pt>
    <dgm:pt modelId="{AF5B8B59-817E-49E1-B2D9-57FA090B6A4E}">
      <dgm:prSet phldrT="[Tekst]" custT="1"/>
      <dgm:spPr>
        <a:ln>
          <a:solidFill>
            <a:srgbClr val="FFC000"/>
          </a:solidFill>
        </a:ln>
      </dgm:spPr>
      <dgm:t>
        <a:bodyPr/>
        <a:lstStyle/>
        <a:p>
          <a:r>
            <a:rPr lang="nl-NL" sz="1400" dirty="0" smtClean="0">
              <a:solidFill>
                <a:schemeClr val="bg1"/>
              </a:solidFill>
            </a:rPr>
            <a:t>Kern kwaliteiten</a:t>
          </a:r>
          <a:endParaRPr lang="en-GB" sz="1400" dirty="0">
            <a:solidFill>
              <a:schemeClr val="bg1"/>
            </a:solidFill>
          </a:endParaRPr>
        </a:p>
      </dgm:t>
    </dgm:pt>
    <dgm:pt modelId="{B55FBF78-3FBD-412C-AA4F-BCDCBD5907B0}" type="parTrans" cxnId="{64842B9C-122C-45BC-AE8B-10A413FC3D07}">
      <dgm:prSet/>
      <dgm:spPr/>
      <dgm:t>
        <a:bodyPr/>
        <a:lstStyle/>
        <a:p>
          <a:endParaRPr lang="en-GB"/>
        </a:p>
      </dgm:t>
    </dgm:pt>
    <dgm:pt modelId="{334072BC-E8FA-45EB-A316-435F98880459}" type="sibTrans" cxnId="{64842B9C-122C-45BC-AE8B-10A413FC3D07}">
      <dgm:prSet/>
      <dgm:spPr/>
      <dgm:t>
        <a:bodyPr/>
        <a:lstStyle/>
        <a:p>
          <a:endParaRPr lang="en-GB"/>
        </a:p>
      </dgm:t>
    </dgm:pt>
    <dgm:pt modelId="{6AED0F24-D2EA-44C6-A160-52D3C65D2002}" type="pres">
      <dgm:prSet presAssocID="{9A73524D-DA63-46B5-9C04-BA266B375DAA}" presName="Name0" presStyleCnt="0">
        <dgm:presLayoutVars>
          <dgm:chMax val="1"/>
          <dgm:chPref val="1"/>
          <dgm:dir/>
          <dgm:animOne val="branch"/>
          <dgm:animLvl val="lvl"/>
        </dgm:presLayoutVars>
      </dgm:prSet>
      <dgm:spPr/>
      <dgm:t>
        <a:bodyPr/>
        <a:lstStyle/>
        <a:p>
          <a:endParaRPr lang="en-GB"/>
        </a:p>
      </dgm:t>
    </dgm:pt>
    <dgm:pt modelId="{4028CA39-0930-413B-8378-11DBB766C433}" type="pres">
      <dgm:prSet presAssocID="{361F68AC-3030-4810-84D8-7DB88B39B61B}" presName="Parent" presStyleLbl="node0" presStyleIdx="0" presStyleCnt="1">
        <dgm:presLayoutVars>
          <dgm:chMax val="6"/>
          <dgm:chPref val="6"/>
        </dgm:presLayoutVars>
      </dgm:prSet>
      <dgm:spPr/>
      <dgm:t>
        <a:bodyPr/>
        <a:lstStyle/>
        <a:p>
          <a:endParaRPr lang="en-GB"/>
        </a:p>
      </dgm:t>
    </dgm:pt>
    <dgm:pt modelId="{05865C98-ABA0-4F94-8AA9-0B9B57B018B6}" type="pres">
      <dgm:prSet presAssocID="{456F21C1-F9D1-420E-B7D3-EE9648AD8A92}" presName="Accent1" presStyleCnt="0"/>
      <dgm:spPr/>
    </dgm:pt>
    <dgm:pt modelId="{594B1353-0C5D-420A-8D22-394503F1C519}" type="pres">
      <dgm:prSet presAssocID="{456F21C1-F9D1-420E-B7D3-EE9648AD8A92}" presName="Accent" presStyleLbl="bgShp" presStyleIdx="0" presStyleCnt="6"/>
      <dgm:spPr/>
    </dgm:pt>
    <dgm:pt modelId="{A33043E7-84DB-4018-82BB-880AA4E2320A}" type="pres">
      <dgm:prSet presAssocID="{456F21C1-F9D1-420E-B7D3-EE9648AD8A92}" presName="Child1" presStyleLbl="node1" presStyleIdx="0" presStyleCnt="6">
        <dgm:presLayoutVars>
          <dgm:chMax val="0"/>
          <dgm:chPref val="0"/>
          <dgm:bulletEnabled val="1"/>
        </dgm:presLayoutVars>
      </dgm:prSet>
      <dgm:spPr/>
      <dgm:t>
        <a:bodyPr/>
        <a:lstStyle/>
        <a:p>
          <a:endParaRPr lang="en-GB"/>
        </a:p>
      </dgm:t>
    </dgm:pt>
    <dgm:pt modelId="{A4FE25E3-F564-44F3-823C-A5FEB0DFD823}" type="pres">
      <dgm:prSet presAssocID="{09DB45D8-A5B6-4661-B29F-15A68054D398}" presName="Accent2" presStyleCnt="0"/>
      <dgm:spPr/>
    </dgm:pt>
    <dgm:pt modelId="{58DE6FBC-EC9C-4D7B-9BFB-958935C36C16}" type="pres">
      <dgm:prSet presAssocID="{09DB45D8-A5B6-4661-B29F-15A68054D398}" presName="Accent" presStyleLbl="bgShp" presStyleIdx="1" presStyleCnt="6"/>
      <dgm:spPr/>
    </dgm:pt>
    <dgm:pt modelId="{1A90157F-C8B5-4DBF-9B2E-C4118C48A627}" type="pres">
      <dgm:prSet presAssocID="{09DB45D8-A5B6-4661-B29F-15A68054D398}" presName="Child2" presStyleLbl="node1" presStyleIdx="1" presStyleCnt="6">
        <dgm:presLayoutVars>
          <dgm:chMax val="0"/>
          <dgm:chPref val="0"/>
          <dgm:bulletEnabled val="1"/>
        </dgm:presLayoutVars>
      </dgm:prSet>
      <dgm:spPr/>
      <dgm:t>
        <a:bodyPr/>
        <a:lstStyle/>
        <a:p>
          <a:endParaRPr lang="en-GB"/>
        </a:p>
      </dgm:t>
    </dgm:pt>
    <dgm:pt modelId="{02CC4EBB-D5C6-4F06-A3DD-4C89653CF7CB}" type="pres">
      <dgm:prSet presAssocID="{8AC7BA45-67A8-4D9E-A94B-087D3F4F91CD}" presName="Accent3" presStyleCnt="0"/>
      <dgm:spPr/>
    </dgm:pt>
    <dgm:pt modelId="{B1B01D0A-5AD7-433C-828C-F0F2C80B2A27}" type="pres">
      <dgm:prSet presAssocID="{8AC7BA45-67A8-4D9E-A94B-087D3F4F91CD}" presName="Accent" presStyleLbl="bgShp" presStyleIdx="2" presStyleCnt="6"/>
      <dgm:spPr/>
    </dgm:pt>
    <dgm:pt modelId="{404320C5-9C6E-4D60-8716-76CB782DDF4B}" type="pres">
      <dgm:prSet presAssocID="{8AC7BA45-67A8-4D9E-A94B-087D3F4F91CD}" presName="Child3" presStyleLbl="node1" presStyleIdx="2" presStyleCnt="6" custLinFactNeighborX="-369" custLinFactNeighborY="930">
        <dgm:presLayoutVars>
          <dgm:chMax val="0"/>
          <dgm:chPref val="0"/>
          <dgm:bulletEnabled val="1"/>
        </dgm:presLayoutVars>
      </dgm:prSet>
      <dgm:spPr/>
      <dgm:t>
        <a:bodyPr/>
        <a:lstStyle/>
        <a:p>
          <a:endParaRPr lang="en-GB"/>
        </a:p>
      </dgm:t>
    </dgm:pt>
    <dgm:pt modelId="{EAB6D26B-6213-42C4-8292-9B09B61B88D4}" type="pres">
      <dgm:prSet presAssocID="{7D1C5F2B-F62D-4DAB-ABA7-AEE3295CE9D2}" presName="Accent4" presStyleCnt="0"/>
      <dgm:spPr/>
    </dgm:pt>
    <dgm:pt modelId="{47788E56-DCAD-4C9F-A812-7A431189A275}" type="pres">
      <dgm:prSet presAssocID="{7D1C5F2B-F62D-4DAB-ABA7-AEE3295CE9D2}" presName="Accent" presStyleLbl="bgShp" presStyleIdx="3" presStyleCnt="6"/>
      <dgm:spPr/>
    </dgm:pt>
    <dgm:pt modelId="{1D392526-ECF3-4921-A77F-CDAB1773538B}" type="pres">
      <dgm:prSet presAssocID="{7D1C5F2B-F62D-4DAB-ABA7-AEE3295CE9D2}" presName="Child4" presStyleLbl="node1" presStyleIdx="3" presStyleCnt="6">
        <dgm:presLayoutVars>
          <dgm:chMax val="0"/>
          <dgm:chPref val="0"/>
          <dgm:bulletEnabled val="1"/>
        </dgm:presLayoutVars>
      </dgm:prSet>
      <dgm:spPr/>
      <dgm:t>
        <a:bodyPr/>
        <a:lstStyle/>
        <a:p>
          <a:endParaRPr lang="en-GB"/>
        </a:p>
      </dgm:t>
    </dgm:pt>
    <dgm:pt modelId="{2B5E142B-64DC-456F-AAE8-EF56FBB9CB66}" type="pres">
      <dgm:prSet presAssocID="{635C268B-5FA8-4EA3-AFC9-F7BEFFE9FCA2}" presName="Accent5" presStyleCnt="0"/>
      <dgm:spPr/>
    </dgm:pt>
    <dgm:pt modelId="{42920E03-4385-4724-B1CD-8ED9AD306CEE}" type="pres">
      <dgm:prSet presAssocID="{635C268B-5FA8-4EA3-AFC9-F7BEFFE9FCA2}" presName="Accent" presStyleLbl="bgShp" presStyleIdx="4" presStyleCnt="6"/>
      <dgm:spPr/>
    </dgm:pt>
    <dgm:pt modelId="{D5C82276-CE49-44B8-9733-ABF3ADE4BAD0}" type="pres">
      <dgm:prSet presAssocID="{635C268B-5FA8-4EA3-AFC9-F7BEFFE9FCA2}" presName="Child5" presStyleLbl="node1" presStyleIdx="4" presStyleCnt="6" custScaleX="126741" custLinFactNeighborX="-13207" custLinFactNeighborY="1328">
        <dgm:presLayoutVars>
          <dgm:chMax val="0"/>
          <dgm:chPref val="0"/>
          <dgm:bulletEnabled val="1"/>
        </dgm:presLayoutVars>
      </dgm:prSet>
      <dgm:spPr/>
      <dgm:t>
        <a:bodyPr/>
        <a:lstStyle/>
        <a:p>
          <a:endParaRPr lang="en-GB"/>
        </a:p>
      </dgm:t>
    </dgm:pt>
    <dgm:pt modelId="{4B46B95E-5E8A-4769-B64A-AA819C62D7A8}" type="pres">
      <dgm:prSet presAssocID="{AF5B8B59-817E-49E1-B2D9-57FA090B6A4E}" presName="Accent6" presStyleCnt="0"/>
      <dgm:spPr/>
    </dgm:pt>
    <dgm:pt modelId="{4602F678-7FEE-417E-B926-691DF01F6545}" type="pres">
      <dgm:prSet presAssocID="{AF5B8B59-817E-49E1-B2D9-57FA090B6A4E}" presName="Accent" presStyleLbl="bgShp" presStyleIdx="5" presStyleCnt="6"/>
      <dgm:spPr/>
    </dgm:pt>
    <dgm:pt modelId="{0B5505F9-6A3D-4EEE-9CED-ADA0BE9CFE9A}" type="pres">
      <dgm:prSet presAssocID="{AF5B8B59-817E-49E1-B2D9-57FA090B6A4E}" presName="Child6" presStyleLbl="node1" presStyleIdx="5" presStyleCnt="6" custScaleX="109376">
        <dgm:presLayoutVars>
          <dgm:chMax val="0"/>
          <dgm:chPref val="0"/>
          <dgm:bulletEnabled val="1"/>
        </dgm:presLayoutVars>
      </dgm:prSet>
      <dgm:spPr/>
      <dgm:t>
        <a:bodyPr/>
        <a:lstStyle/>
        <a:p>
          <a:endParaRPr lang="en-GB"/>
        </a:p>
      </dgm:t>
    </dgm:pt>
  </dgm:ptLst>
  <dgm:cxnLst>
    <dgm:cxn modelId="{028D9991-1A41-48AE-B00D-810A6774FF78}" srcId="{361F68AC-3030-4810-84D8-7DB88B39B61B}" destId="{09DB45D8-A5B6-4661-B29F-15A68054D398}" srcOrd="1" destOrd="0" parTransId="{92250C74-D249-4D9D-86A4-39132A5650BC}" sibTransId="{40A9E7D9-FDCA-4B2F-A9B6-4D0EBC9F6C31}"/>
    <dgm:cxn modelId="{85659915-37AF-4A74-8388-44D02C03F44A}" type="presOf" srcId="{9A73524D-DA63-46B5-9C04-BA266B375DAA}" destId="{6AED0F24-D2EA-44C6-A160-52D3C65D2002}" srcOrd="0" destOrd="0" presId="urn:microsoft.com/office/officeart/2011/layout/HexagonRadial"/>
    <dgm:cxn modelId="{A7CF3C75-8BF5-45F6-BBE5-3974AA616BB4}" srcId="{361F68AC-3030-4810-84D8-7DB88B39B61B}" destId="{7D1C5F2B-F62D-4DAB-ABA7-AEE3295CE9D2}" srcOrd="3" destOrd="0" parTransId="{900E708C-5D08-4416-BCDB-BC2633E0E3A6}" sibTransId="{3BA808B5-5552-4DB0-9964-D117D447D1FC}"/>
    <dgm:cxn modelId="{C27FE0D1-4484-4378-A3DF-3D0ADFAF59B5}" type="presOf" srcId="{635C268B-5FA8-4EA3-AFC9-F7BEFFE9FCA2}" destId="{D5C82276-CE49-44B8-9733-ABF3ADE4BAD0}" srcOrd="0" destOrd="0" presId="urn:microsoft.com/office/officeart/2011/layout/HexagonRadial"/>
    <dgm:cxn modelId="{0F4DD06B-07F4-4D4C-B763-5E192F202E6B}" srcId="{361F68AC-3030-4810-84D8-7DB88B39B61B}" destId="{456F21C1-F9D1-420E-B7D3-EE9648AD8A92}" srcOrd="0" destOrd="0" parTransId="{280BEE1F-BC68-4128-8D5A-D148A8E6E5C7}" sibTransId="{22CAC581-4A24-4C07-8A13-54D9FC69012F}"/>
    <dgm:cxn modelId="{64842B9C-122C-45BC-AE8B-10A413FC3D07}" srcId="{361F68AC-3030-4810-84D8-7DB88B39B61B}" destId="{AF5B8B59-817E-49E1-B2D9-57FA090B6A4E}" srcOrd="5" destOrd="0" parTransId="{B55FBF78-3FBD-412C-AA4F-BCDCBD5907B0}" sibTransId="{334072BC-E8FA-45EB-A316-435F98880459}"/>
    <dgm:cxn modelId="{9B726FF9-FC26-47D7-A790-48C9D3EC998E}" srcId="{9A73524D-DA63-46B5-9C04-BA266B375DAA}" destId="{361F68AC-3030-4810-84D8-7DB88B39B61B}" srcOrd="0" destOrd="0" parTransId="{41A0F9B4-70B3-47F0-A065-503E4ED249E5}" sibTransId="{BC14D108-01C7-441C-9EFF-9F5D19D707B7}"/>
    <dgm:cxn modelId="{A0783A4A-7890-4411-A79D-A8539C2DB241}" type="presOf" srcId="{7D1C5F2B-F62D-4DAB-ABA7-AEE3295CE9D2}" destId="{1D392526-ECF3-4921-A77F-CDAB1773538B}" srcOrd="0" destOrd="0" presId="urn:microsoft.com/office/officeart/2011/layout/HexagonRadial"/>
    <dgm:cxn modelId="{746CEE02-E226-4356-AC01-CF7E1038E74E}" type="presOf" srcId="{8AC7BA45-67A8-4D9E-A94B-087D3F4F91CD}" destId="{404320C5-9C6E-4D60-8716-76CB782DDF4B}" srcOrd="0" destOrd="0" presId="urn:microsoft.com/office/officeart/2011/layout/HexagonRadial"/>
    <dgm:cxn modelId="{4CB72A42-DDBD-451C-B832-E9B6866EAAB5}" type="presOf" srcId="{456F21C1-F9D1-420E-B7D3-EE9648AD8A92}" destId="{A33043E7-84DB-4018-82BB-880AA4E2320A}" srcOrd="0" destOrd="0" presId="urn:microsoft.com/office/officeart/2011/layout/HexagonRadial"/>
    <dgm:cxn modelId="{F825C9C2-03F4-4449-BE2D-9EE65DEC2AF8}" srcId="{361F68AC-3030-4810-84D8-7DB88B39B61B}" destId="{635C268B-5FA8-4EA3-AFC9-F7BEFFE9FCA2}" srcOrd="4" destOrd="0" parTransId="{879AA913-91DB-4EE5-80DF-57B5CB3607B8}" sibTransId="{A66FD9A4-3C43-4D6E-83DD-6FE04B627461}"/>
    <dgm:cxn modelId="{BA8D3ED1-50EA-4DFA-AE19-D09A2EDEF3E0}" srcId="{361F68AC-3030-4810-84D8-7DB88B39B61B}" destId="{8AC7BA45-67A8-4D9E-A94B-087D3F4F91CD}" srcOrd="2" destOrd="0" parTransId="{DD7B8214-0235-4384-AE52-868E716BCAB7}" sibTransId="{A56E5BA4-51F9-4F57-904F-4DBB0938E372}"/>
    <dgm:cxn modelId="{D9B49050-7470-44B7-AAFC-9939706B5571}" type="presOf" srcId="{361F68AC-3030-4810-84D8-7DB88B39B61B}" destId="{4028CA39-0930-413B-8378-11DBB766C433}" srcOrd="0" destOrd="0" presId="urn:microsoft.com/office/officeart/2011/layout/HexagonRadial"/>
    <dgm:cxn modelId="{FFAF17D0-DEA0-40E8-A4D8-C857AD5CB7C9}" type="presOf" srcId="{09DB45D8-A5B6-4661-B29F-15A68054D398}" destId="{1A90157F-C8B5-4DBF-9B2E-C4118C48A627}" srcOrd="0" destOrd="0" presId="urn:microsoft.com/office/officeart/2011/layout/HexagonRadial"/>
    <dgm:cxn modelId="{00425F27-724C-42CB-9F90-ABDD4E786387}" type="presOf" srcId="{AF5B8B59-817E-49E1-B2D9-57FA090B6A4E}" destId="{0B5505F9-6A3D-4EEE-9CED-ADA0BE9CFE9A}" srcOrd="0" destOrd="0" presId="urn:microsoft.com/office/officeart/2011/layout/HexagonRadial"/>
    <dgm:cxn modelId="{93BA27B9-3239-4AFB-9FFB-86A9F178EDE0}" type="presParOf" srcId="{6AED0F24-D2EA-44C6-A160-52D3C65D2002}" destId="{4028CA39-0930-413B-8378-11DBB766C433}" srcOrd="0" destOrd="0" presId="urn:microsoft.com/office/officeart/2011/layout/HexagonRadial"/>
    <dgm:cxn modelId="{2E295377-25DA-483F-B174-B19E36FC6426}" type="presParOf" srcId="{6AED0F24-D2EA-44C6-A160-52D3C65D2002}" destId="{05865C98-ABA0-4F94-8AA9-0B9B57B018B6}" srcOrd="1" destOrd="0" presId="urn:microsoft.com/office/officeart/2011/layout/HexagonRadial"/>
    <dgm:cxn modelId="{6A479BD3-3028-4D6E-BC4B-469B80A7196D}" type="presParOf" srcId="{05865C98-ABA0-4F94-8AA9-0B9B57B018B6}" destId="{594B1353-0C5D-420A-8D22-394503F1C519}" srcOrd="0" destOrd="0" presId="urn:microsoft.com/office/officeart/2011/layout/HexagonRadial"/>
    <dgm:cxn modelId="{60EEE2E3-B5E7-490E-B81B-55656B8E1595}" type="presParOf" srcId="{6AED0F24-D2EA-44C6-A160-52D3C65D2002}" destId="{A33043E7-84DB-4018-82BB-880AA4E2320A}" srcOrd="2" destOrd="0" presId="urn:microsoft.com/office/officeart/2011/layout/HexagonRadial"/>
    <dgm:cxn modelId="{73C0332E-9026-43E5-BA34-B1718EA6F8EF}" type="presParOf" srcId="{6AED0F24-D2EA-44C6-A160-52D3C65D2002}" destId="{A4FE25E3-F564-44F3-823C-A5FEB0DFD823}" srcOrd="3" destOrd="0" presId="urn:microsoft.com/office/officeart/2011/layout/HexagonRadial"/>
    <dgm:cxn modelId="{2EC3CA1A-2CA9-4851-BE19-9060F4F988BB}" type="presParOf" srcId="{A4FE25E3-F564-44F3-823C-A5FEB0DFD823}" destId="{58DE6FBC-EC9C-4D7B-9BFB-958935C36C16}" srcOrd="0" destOrd="0" presId="urn:microsoft.com/office/officeart/2011/layout/HexagonRadial"/>
    <dgm:cxn modelId="{A0BB90A3-5323-4ACA-9BDA-2B90380BB117}" type="presParOf" srcId="{6AED0F24-D2EA-44C6-A160-52D3C65D2002}" destId="{1A90157F-C8B5-4DBF-9B2E-C4118C48A627}" srcOrd="4" destOrd="0" presId="urn:microsoft.com/office/officeart/2011/layout/HexagonRadial"/>
    <dgm:cxn modelId="{E1285261-C8C3-4B89-806E-D2DBC0A54980}" type="presParOf" srcId="{6AED0F24-D2EA-44C6-A160-52D3C65D2002}" destId="{02CC4EBB-D5C6-4F06-A3DD-4C89653CF7CB}" srcOrd="5" destOrd="0" presId="urn:microsoft.com/office/officeart/2011/layout/HexagonRadial"/>
    <dgm:cxn modelId="{750B3C24-6308-4E4E-9DED-890C4DBE0D39}" type="presParOf" srcId="{02CC4EBB-D5C6-4F06-A3DD-4C89653CF7CB}" destId="{B1B01D0A-5AD7-433C-828C-F0F2C80B2A27}" srcOrd="0" destOrd="0" presId="urn:microsoft.com/office/officeart/2011/layout/HexagonRadial"/>
    <dgm:cxn modelId="{7BA8F6AA-C2B1-4AC7-887D-ADE6B20E379A}" type="presParOf" srcId="{6AED0F24-D2EA-44C6-A160-52D3C65D2002}" destId="{404320C5-9C6E-4D60-8716-76CB782DDF4B}" srcOrd="6" destOrd="0" presId="urn:microsoft.com/office/officeart/2011/layout/HexagonRadial"/>
    <dgm:cxn modelId="{904AB452-67C3-4E20-B4FD-2D1139D8F3F6}" type="presParOf" srcId="{6AED0F24-D2EA-44C6-A160-52D3C65D2002}" destId="{EAB6D26B-6213-42C4-8292-9B09B61B88D4}" srcOrd="7" destOrd="0" presId="urn:microsoft.com/office/officeart/2011/layout/HexagonRadial"/>
    <dgm:cxn modelId="{89EC1BF6-84E4-48FE-A7D1-7445044806A7}" type="presParOf" srcId="{EAB6D26B-6213-42C4-8292-9B09B61B88D4}" destId="{47788E56-DCAD-4C9F-A812-7A431189A275}" srcOrd="0" destOrd="0" presId="urn:microsoft.com/office/officeart/2011/layout/HexagonRadial"/>
    <dgm:cxn modelId="{F58C302B-8C67-4390-A804-544AEE75DA88}" type="presParOf" srcId="{6AED0F24-D2EA-44C6-A160-52D3C65D2002}" destId="{1D392526-ECF3-4921-A77F-CDAB1773538B}" srcOrd="8" destOrd="0" presId="urn:microsoft.com/office/officeart/2011/layout/HexagonRadial"/>
    <dgm:cxn modelId="{678D6DEF-ECFC-48EB-A3F9-412FB4CD3D84}" type="presParOf" srcId="{6AED0F24-D2EA-44C6-A160-52D3C65D2002}" destId="{2B5E142B-64DC-456F-AAE8-EF56FBB9CB66}" srcOrd="9" destOrd="0" presId="urn:microsoft.com/office/officeart/2011/layout/HexagonRadial"/>
    <dgm:cxn modelId="{A71BF205-9186-442D-AF6B-BA91E8ECA758}" type="presParOf" srcId="{2B5E142B-64DC-456F-AAE8-EF56FBB9CB66}" destId="{42920E03-4385-4724-B1CD-8ED9AD306CEE}" srcOrd="0" destOrd="0" presId="urn:microsoft.com/office/officeart/2011/layout/HexagonRadial"/>
    <dgm:cxn modelId="{270788BE-5FBB-4E8A-A20F-E2A2E7AFA9E8}" type="presParOf" srcId="{6AED0F24-D2EA-44C6-A160-52D3C65D2002}" destId="{D5C82276-CE49-44B8-9733-ABF3ADE4BAD0}" srcOrd="10" destOrd="0" presId="urn:microsoft.com/office/officeart/2011/layout/HexagonRadial"/>
    <dgm:cxn modelId="{3E0B72D3-65B6-49B4-806F-56446AE66878}" type="presParOf" srcId="{6AED0F24-D2EA-44C6-A160-52D3C65D2002}" destId="{4B46B95E-5E8A-4769-B64A-AA819C62D7A8}" srcOrd="11" destOrd="0" presId="urn:microsoft.com/office/officeart/2011/layout/HexagonRadial"/>
    <dgm:cxn modelId="{198CDDD8-1BA2-4DC2-85C3-91067653D576}" type="presParOf" srcId="{4B46B95E-5E8A-4769-B64A-AA819C62D7A8}" destId="{4602F678-7FEE-417E-B926-691DF01F6545}" srcOrd="0" destOrd="0" presId="urn:microsoft.com/office/officeart/2011/layout/HexagonRadial"/>
    <dgm:cxn modelId="{CA2F6464-4AE7-40E4-B5E2-CDD67404CF83}" type="presParOf" srcId="{6AED0F24-D2EA-44C6-A160-52D3C65D2002}" destId="{0B5505F9-6A3D-4EEE-9CED-ADA0BE9CFE9A}"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4B40C6-E99F-4EC2-B920-2B662F0AFA55}">
      <dsp:nvSpPr>
        <dsp:cNvPr id="0" name=""/>
        <dsp:cNvSpPr/>
      </dsp:nvSpPr>
      <dsp:spPr>
        <a:xfrm>
          <a:off x="459077" y="0"/>
          <a:ext cx="4107155" cy="4107155"/>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GB" sz="1400" kern="1200" dirty="0"/>
            <a:t>doen</a:t>
          </a:r>
        </a:p>
      </dsp:txBody>
      <dsp:txXfrm>
        <a:off x="1742563" y="205357"/>
        <a:ext cx="1540183" cy="410715"/>
      </dsp:txXfrm>
    </dsp:sp>
    <dsp:sp modelId="{27AF9482-2605-44F8-8C23-6D0B3E5F81CE}">
      <dsp:nvSpPr>
        <dsp:cNvPr id="0" name=""/>
        <dsp:cNvSpPr/>
      </dsp:nvSpPr>
      <dsp:spPr>
        <a:xfrm>
          <a:off x="767114" y="616073"/>
          <a:ext cx="3491081" cy="3491081"/>
        </a:xfrm>
        <a:prstGeom prst="ellipse">
          <a:avLst/>
        </a:prstGeom>
        <a:solidFill>
          <a:schemeClr val="tx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nl-NL" sz="1400" kern="1200" dirty="0"/>
            <a:t>denken</a:t>
          </a:r>
        </a:p>
      </dsp:txBody>
      <dsp:txXfrm>
        <a:off x="1759890" y="816810"/>
        <a:ext cx="1505529" cy="401474"/>
      </dsp:txXfrm>
    </dsp:sp>
    <dsp:sp modelId="{8F9452B9-3461-44B9-B359-E6D0F2D1EDB8}">
      <dsp:nvSpPr>
        <dsp:cNvPr id="0" name=""/>
        <dsp:cNvSpPr/>
      </dsp:nvSpPr>
      <dsp:spPr>
        <a:xfrm>
          <a:off x="1075151" y="1232146"/>
          <a:ext cx="2875008" cy="2875008"/>
        </a:xfrm>
        <a:prstGeom prst="ellipse">
          <a:avLst/>
        </a:prstGeom>
        <a:solidFill>
          <a:schemeClr val="tx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nl-NL" sz="1400" kern="1200" dirty="0"/>
            <a:t>voel</a:t>
          </a:r>
          <a:endParaRPr lang="en-GB" sz="1400" kern="1200" dirty="0"/>
        </a:p>
      </dsp:txBody>
      <dsp:txXfrm>
        <a:off x="1768747" y="1430522"/>
        <a:ext cx="1487816" cy="396751"/>
      </dsp:txXfrm>
    </dsp:sp>
    <dsp:sp modelId="{4165ADBC-4F39-474E-970B-4901F7784413}">
      <dsp:nvSpPr>
        <dsp:cNvPr id="0" name=""/>
        <dsp:cNvSpPr/>
      </dsp:nvSpPr>
      <dsp:spPr>
        <a:xfrm>
          <a:off x="1383187" y="1848219"/>
          <a:ext cx="2258935" cy="2258935"/>
        </a:xfrm>
        <a:prstGeom prst="ellipse">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nl-NL" sz="1400" kern="1200" dirty="0"/>
            <a:t>wil</a:t>
          </a:r>
          <a:endParaRPr lang="en-GB" sz="1400" kern="1200" dirty="0"/>
        </a:p>
      </dsp:txBody>
      <dsp:txXfrm>
        <a:off x="1902742" y="2051523"/>
        <a:ext cx="1219825" cy="406608"/>
      </dsp:txXfrm>
    </dsp:sp>
    <dsp:sp modelId="{169B903C-6B06-47F6-B2CC-50F670436725}">
      <dsp:nvSpPr>
        <dsp:cNvPr id="0" name=""/>
        <dsp:cNvSpPr/>
      </dsp:nvSpPr>
      <dsp:spPr>
        <a:xfrm>
          <a:off x="1691224" y="2464293"/>
          <a:ext cx="1642862" cy="1642862"/>
        </a:xfrm>
        <a:prstGeom prst="ellipse">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nl-NL" sz="1400" kern="1200" dirty="0"/>
            <a:t>ziel</a:t>
          </a:r>
          <a:endParaRPr lang="en-GB" sz="1400" kern="1200" dirty="0"/>
        </a:p>
      </dsp:txBody>
      <dsp:txXfrm>
        <a:off x="1931816" y="2875008"/>
        <a:ext cx="1161678" cy="8214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1F6322-FD6C-4CA7-ACC5-5F4261CD8BE9}">
      <dsp:nvSpPr>
        <dsp:cNvPr id="0" name=""/>
        <dsp:cNvSpPr/>
      </dsp:nvSpPr>
      <dsp:spPr>
        <a:xfrm>
          <a:off x="1283920" y="916"/>
          <a:ext cx="1024330" cy="1024330"/>
        </a:xfrm>
        <a:prstGeom prst="ellipse">
          <a:avLst/>
        </a:prstGeom>
        <a:solidFill>
          <a:schemeClr val="accent5"/>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GB" sz="1800" kern="1200" dirty="0"/>
        </a:p>
      </dsp:txBody>
      <dsp:txXfrm>
        <a:off x="1433930" y="150926"/>
        <a:ext cx="724310" cy="724310"/>
      </dsp:txXfrm>
    </dsp:sp>
    <dsp:sp modelId="{DA6B9AFB-76A3-4542-84EF-2036B0402999}">
      <dsp:nvSpPr>
        <dsp:cNvPr id="0" name=""/>
        <dsp:cNvSpPr/>
      </dsp:nvSpPr>
      <dsp:spPr>
        <a:xfrm rot="2160000">
          <a:off x="2276078" y="788184"/>
          <a:ext cx="273138" cy="345711"/>
        </a:xfrm>
        <a:prstGeom prst="rightArrow">
          <a:avLst>
            <a:gd name="adj1" fmla="val 60000"/>
            <a:gd name="adj2" fmla="val 5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GB" sz="1500" kern="1200" dirty="0"/>
        </a:p>
      </dsp:txBody>
      <dsp:txXfrm>
        <a:off x="2283903" y="833244"/>
        <a:ext cx="191197" cy="207427"/>
      </dsp:txXfrm>
    </dsp:sp>
    <dsp:sp modelId="{725DB746-76D1-470D-A223-EF44686FD84E}">
      <dsp:nvSpPr>
        <dsp:cNvPr id="0" name=""/>
        <dsp:cNvSpPr/>
      </dsp:nvSpPr>
      <dsp:spPr>
        <a:xfrm>
          <a:off x="2529552" y="905921"/>
          <a:ext cx="1024330" cy="1024330"/>
        </a:xfrm>
        <a:prstGeom prst="ellipse">
          <a:avLst/>
        </a:prstGeom>
        <a:solidFill>
          <a:schemeClr val="tx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GB" sz="1800" kern="1200" dirty="0"/>
        </a:p>
      </dsp:txBody>
      <dsp:txXfrm>
        <a:off x="2679562" y="1055931"/>
        <a:ext cx="724310" cy="724310"/>
      </dsp:txXfrm>
    </dsp:sp>
    <dsp:sp modelId="{3E1F1749-1A51-485E-BE6A-DE3EA12DC7AE}">
      <dsp:nvSpPr>
        <dsp:cNvPr id="0" name=""/>
        <dsp:cNvSpPr/>
      </dsp:nvSpPr>
      <dsp:spPr>
        <a:xfrm rot="6480000">
          <a:off x="2669642" y="1970042"/>
          <a:ext cx="273138" cy="345711"/>
        </a:xfrm>
        <a:prstGeom prst="rightArrow">
          <a:avLst>
            <a:gd name="adj1" fmla="val 60000"/>
            <a:gd name="adj2" fmla="val 5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GB" sz="1500" kern="1200" dirty="0"/>
        </a:p>
      </dsp:txBody>
      <dsp:txXfrm rot="10800000">
        <a:off x="2723273" y="2000219"/>
        <a:ext cx="191197" cy="207427"/>
      </dsp:txXfrm>
    </dsp:sp>
    <dsp:sp modelId="{848F7E0F-DE5D-4225-94C8-C29FB16DFD5C}">
      <dsp:nvSpPr>
        <dsp:cNvPr id="0" name=""/>
        <dsp:cNvSpPr/>
      </dsp:nvSpPr>
      <dsp:spPr>
        <a:xfrm>
          <a:off x="2053763" y="2370248"/>
          <a:ext cx="1024330" cy="1024330"/>
        </a:xfrm>
        <a:prstGeom prst="ellipse">
          <a:avLst/>
        </a:prstGeom>
        <a:solidFill>
          <a:schemeClr val="accent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GB" sz="1800" kern="1200" dirty="0"/>
        </a:p>
      </dsp:txBody>
      <dsp:txXfrm>
        <a:off x="2203773" y="2520258"/>
        <a:ext cx="724310" cy="724310"/>
      </dsp:txXfrm>
    </dsp:sp>
    <dsp:sp modelId="{14100E44-70A8-443D-A33E-3F95B1E910C6}">
      <dsp:nvSpPr>
        <dsp:cNvPr id="0" name=""/>
        <dsp:cNvSpPr/>
      </dsp:nvSpPr>
      <dsp:spPr>
        <a:xfrm rot="10800000">
          <a:off x="1667247" y="2709558"/>
          <a:ext cx="273138" cy="345711"/>
        </a:xfrm>
        <a:prstGeom prst="rightArrow">
          <a:avLst>
            <a:gd name="adj1" fmla="val 60000"/>
            <a:gd name="adj2" fmla="val 5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GB" sz="1500" kern="1200" dirty="0"/>
        </a:p>
      </dsp:txBody>
      <dsp:txXfrm rot="10800000">
        <a:off x="1749188" y="2778700"/>
        <a:ext cx="191197" cy="207427"/>
      </dsp:txXfrm>
    </dsp:sp>
    <dsp:sp modelId="{EE973CA1-41FF-4E9C-9A6A-C045D2B942DD}">
      <dsp:nvSpPr>
        <dsp:cNvPr id="0" name=""/>
        <dsp:cNvSpPr/>
      </dsp:nvSpPr>
      <dsp:spPr>
        <a:xfrm>
          <a:off x="514078" y="2370248"/>
          <a:ext cx="1024330" cy="1024330"/>
        </a:xfrm>
        <a:prstGeom prst="ellipse">
          <a:avLst/>
        </a:prstGeom>
        <a:solidFill>
          <a:schemeClr val="accent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GB" sz="1800" kern="1200" dirty="0"/>
        </a:p>
      </dsp:txBody>
      <dsp:txXfrm>
        <a:off x="664088" y="2520258"/>
        <a:ext cx="724310" cy="724310"/>
      </dsp:txXfrm>
    </dsp:sp>
    <dsp:sp modelId="{38D5E7E4-1024-4004-B916-35C03586BFF5}">
      <dsp:nvSpPr>
        <dsp:cNvPr id="0" name=""/>
        <dsp:cNvSpPr/>
      </dsp:nvSpPr>
      <dsp:spPr>
        <a:xfrm rot="15120000">
          <a:off x="654168" y="1984746"/>
          <a:ext cx="273138" cy="345711"/>
        </a:xfrm>
        <a:prstGeom prst="rightArrow">
          <a:avLst>
            <a:gd name="adj1" fmla="val 60000"/>
            <a:gd name="adj2" fmla="val 5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GB" sz="1500" kern="1200" dirty="0"/>
        </a:p>
      </dsp:txBody>
      <dsp:txXfrm rot="10800000">
        <a:off x="707799" y="2092853"/>
        <a:ext cx="191197" cy="207427"/>
      </dsp:txXfrm>
    </dsp:sp>
    <dsp:sp modelId="{664AC132-AF8F-4949-B930-F02CBB4790E1}">
      <dsp:nvSpPr>
        <dsp:cNvPr id="0" name=""/>
        <dsp:cNvSpPr/>
      </dsp:nvSpPr>
      <dsp:spPr>
        <a:xfrm>
          <a:off x="38289" y="905921"/>
          <a:ext cx="1024330" cy="1024330"/>
        </a:xfrm>
        <a:prstGeom prst="ellipse">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GB" sz="1800" kern="1200" dirty="0"/>
        </a:p>
      </dsp:txBody>
      <dsp:txXfrm>
        <a:off x="188299" y="1055931"/>
        <a:ext cx="724310" cy="724310"/>
      </dsp:txXfrm>
    </dsp:sp>
    <dsp:sp modelId="{C8B3250D-AB61-46AA-9C90-129836199B9A}">
      <dsp:nvSpPr>
        <dsp:cNvPr id="0" name=""/>
        <dsp:cNvSpPr/>
      </dsp:nvSpPr>
      <dsp:spPr>
        <a:xfrm rot="19440000">
          <a:off x="1030447" y="797272"/>
          <a:ext cx="273138" cy="345711"/>
        </a:xfrm>
        <a:prstGeom prst="rightArrow">
          <a:avLst>
            <a:gd name="adj1" fmla="val 60000"/>
            <a:gd name="adj2" fmla="val 50000"/>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GB" sz="1500" kern="1200" dirty="0"/>
        </a:p>
      </dsp:txBody>
      <dsp:txXfrm>
        <a:off x="1038272" y="890496"/>
        <a:ext cx="191197" cy="2074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4B40C6-E99F-4EC2-B920-2B662F0AFA55}">
      <dsp:nvSpPr>
        <dsp:cNvPr id="0" name=""/>
        <dsp:cNvSpPr/>
      </dsp:nvSpPr>
      <dsp:spPr>
        <a:xfrm>
          <a:off x="919255" y="0"/>
          <a:ext cx="3203768" cy="3203768"/>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n-GB" sz="1100" kern="1200" dirty="0"/>
            <a:t>doen</a:t>
          </a:r>
        </a:p>
      </dsp:txBody>
      <dsp:txXfrm>
        <a:off x="1920432" y="160188"/>
        <a:ext cx="1201413" cy="320376"/>
      </dsp:txXfrm>
    </dsp:sp>
    <dsp:sp modelId="{27AF9482-2605-44F8-8C23-6D0B3E5F81CE}">
      <dsp:nvSpPr>
        <dsp:cNvPr id="0" name=""/>
        <dsp:cNvSpPr/>
      </dsp:nvSpPr>
      <dsp:spPr>
        <a:xfrm>
          <a:off x="1159537" y="480565"/>
          <a:ext cx="2723202" cy="2723202"/>
        </a:xfrm>
        <a:prstGeom prst="ellipse">
          <a:avLst/>
        </a:prstGeom>
        <a:solidFill>
          <a:schemeClr val="tx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nl-NL" sz="1100" kern="1200" dirty="0"/>
            <a:t>denken</a:t>
          </a:r>
        </a:p>
      </dsp:txBody>
      <dsp:txXfrm>
        <a:off x="1933948" y="637149"/>
        <a:ext cx="1174381" cy="313168"/>
      </dsp:txXfrm>
    </dsp:sp>
    <dsp:sp modelId="{8F9452B9-3461-44B9-B359-E6D0F2D1EDB8}">
      <dsp:nvSpPr>
        <dsp:cNvPr id="0" name=""/>
        <dsp:cNvSpPr/>
      </dsp:nvSpPr>
      <dsp:spPr>
        <a:xfrm>
          <a:off x="1399820" y="961130"/>
          <a:ext cx="2242637" cy="2242637"/>
        </a:xfrm>
        <a:prstGeom prst="ellipse">
          <a:avLst/>
        </a:prstGeom>
        <a:solidFill>
          <a:schemeClr val="tx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nl-NL" sz="1100" kern="1200" dirty="0"/>
            <a:t>voel</a:t>
          </a:r>
          <a:endParaRPr lang="en-GB" sz="1100" kern="1200" dirty="0"/>
        </a:p>
      </dsp:txBody>
      <dsp:txXfrm>
        <a:off x="1940856" y="1115872"/>
        <a:ext cx="1160564" cy="309483"/>
      </dsp:txXfrm>
    </dsp:sp>
    <dsp:sp modelId="{4165ADBC-4F39-474E-970B-4901F7784413}">
      <dsp:nvSpPr>
        <dsp:cNvPr id="0" name=""/>
        <dsp:cNvSpPr/>
      </dsp:nvSpPr>
      <dsp:spPr>
        <a:xfrm>
          <a:off x="1640102" y="1441695"/>
          <a:ext cx="1762072" cy="1762072"/>
        </a:xfrm>
        <a:prstGeom prst="ellipse">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nl-NL" sz="1100" kern="1200" dirty="0"/>
            <a:t>wil</a:t>
          </a:r>
          <a:endParaRPr lang="en-GB" sz="1100" kern="1200" dirty="0"/>
        </a:p>
      </dsp:txBody>
      <dsp:txXfrm>
        <a:off x="2045379" y="1600282"/>
        <a:ext cx="951519" cy="317173"/>
      </dsp:txXfrm>
    </dsp:sp>
    <dsp:sp modelId="{169B903C-6B06-47F6-B2CC-50F670436725}">
      <dsp:nvSpPr>
        <dsp:cNvPr id="0" name=""/>
        <dsp:cNvSpPr/>
      </dsp:nvSpPr>
      <dsp:spPr>
        <a:xfrm>
          <a:off x="1880385" y="1922260"/>
          <a:ext cx="1281507" cy="1281507"/>
        </a:xfrm>
        <a:prstGeom prst="ellipse">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nl-NL" sz="1100" kern="1200" dirty="0"/>
            <a:t>ziel</a:t>
          </a:r>
          <a:endParaRPr lang="en-GB" sz="1100" kern="1200" dirty="0"/>
        </a:p>
      </dsp:txBody>
      <dsp:txXfrm>
        <a:off x="2068057" y="2242637"/>
        <a:ext cx="906162" cy="6407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1F6322-FD6C-4CA7-ACC5-5F4261CD8BE9}">
      <dsp:nvSpPr>
        <dsp:cNvPr id="0" name=""/>
        <dsp:cNvSpPr/>
      </dsp:nvSpPr>
      <dsp:spPr>
        <a:xfrm>
          <a:off x="1283920" y="916"/>
          <a:ext cx="1024330" cy="1024330"/>
        </a:xfrm>
        <a:prstGeom prst="ellipse">
          <a:avLst/>
        </a:prstGeom>
        <a:solidFill>
          <a:schemeClr val="accent5"/>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GB" sz="1800" kern="1200" dirty="0"/>
        </a:p>
      </dsp:txBody>
      <dsp:txXfrm>
        <a:off x="1433930" y="150926"/>
        <a:ext cx="724310" cy="724310"/>
      </dsp:txXfrm>
    </dsp:sp>
    <dsp:sp modelId="{DA6B9AFB-76A3-4542-84EF-2036B0402999}">
      <dsp:nvSpPr>
        <dsp:cNvPr id="0" name=""/>
        <dsp:cNvSpPr/>
      </dsp:nvSpPr>
      <dsp:spPr>
        <a:xfrm rot="2160000">
          <a:off x="2276078" y="788184"/>
          <a:ext cx="273138" cy="345711"/>
        </a:xfrm>
        <a:prstGeom prst="rightArrow">
          <a:avLst>
            <a:gd name="adj1" fmla="val 60000"/>
            <a:gd name="adj2" fmla="val 5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GB" sz="2600" kern="1200" dirty="0"/>
        </a:p>
      </dsp:txBody>
      <dsp:txXfrm>
        <a:off x="2283903" y="833244"/>
        <a:ext cx="191197" cy="207427"/>
      </dsp:txXfrm>
    </dsp:sp>
    <dsp:sp modelId="{725DB746-76D1-470D-A223-EF44686FD84E}">
      <dsp:nvSpPr>
        <dsp:cNvPr id="0" name=""/>
        <dsp:cNvSpPr/>
      </dsp:nvSpPr>
      <dsp:spPr>
        <a:xfrm>
          <a:off x="2529552" y="905921"/>
          <a:ext cx="1024330" cy="1024330"/>
        </a:xfrm>
        <a:prstGeom prst="ellipse">
          <a:avLst/>
        </a:prstGeom>
        <a:solidFill>
          <a:schemeClr val="tx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GB" sz="1800" kern="1200" dirty="0"/>
        </a:p>
      </dsp:txBody>
      <dsp:txXfrm>
        <a:off x="2679562" y="1055931"/>
        <a:ext cx="724310" cy="724310"/>
      </dsp:txXfrm>
    </dsp:sp>
    <dsp:sp modelId="{3E1F1749-1A51-485E-BE6A-DE3EA12DC7AE}">
      <dsp:nvSpPr>
        <dsp:cNvPr id="0" name=""/>
        <dsp:cNvSpPr/>
      </dsp:nvSpPr>
      <dsp:spPr>
        <a:xfrm rot="6480000">
          <a:off x="2669642" y="1970042"/>
          <a:ext cx="273138" cy="345711"/>
        </a:xfrm>
        <a:prstGeom prst="rightArrow">
          <a:avLst>
            <a:gd name="adj1" fmla="val 60000"/>
            <a:gd name="adj2" fmla="val 5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GB" sz="2600" kern="1200" dirty="0"/>
        </a:p>
      </dsp:txBody>
      <dsp:txXfrm rot="10800000">
        <a:off x="2723273" y="2000219"/>
        <a:ext cx="191197" cy="207427"/>
      </dsp:txXfrm>
    </dsp:sp>
    <dsp:sp modelId="{848F7E0F-DE5D-4225-94C8-C29FB16DFD5C}">
      <dsp:nvSpPr>
        <dsp:cNvPr id="0" name=""/>
        <dsp:cNvSpPr/>
      </dsp:nvSpPr>
      <dsp:spPr>
        <a:xfrm>
          <a:off x="2053763" y="2370248"/>
          <a:ext cx="1024330" cy="1024330"/>
        </a:xfrm>
        <a:prstGeom prst="ellipse">
          <a:avLst/>
        </a:prstGeom>
        <a:solidFill>
          <a:schemeClr val="accent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GB" sz="1800" kern="1200" dirty="0"/>
        </a:p>
      </dsp:txBody>
      <dsp:txXfrm>
        <a:off x="2203773" y="2520258"/>
        <a:ext cx="724310" cy="724310"/>
      </dsp:txXfrm>
    </dsp:sp>
    <dsp:sp modelId="{14100E44-70A8-443D-A33E-3F95B1E910C6}">
      <dsp:nvSpPr>
        <dsp:cNvPr id="0" name=""/>
        <dsp:cNvSpPr/>
      </dsp:nvSpPr>
      <dsp:spPr>
        <a:xfrm rot="10800000">
          <a:off x="1667247" y="2709558"/>
          <a:ext cx="273138" cy="345711"/>
        </a:xfrm>
        <a:prstGeom prst="rightArrow">
          <a:avLst>
            <a:gd name="adj1" fmla="val 60000"/>
            <a:gd name="adj2" fmla="val 5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GB" sz="2600" kern="1200" dirty="0"/>
        </a:p>
      </dsp:txBody>
      <dsp:txXfrm rot="10800000">
        <a:off x="1749188" y="2778700"/>
        <a:ext cx="191197" cy="207427"/>
      </dsp:txXfrm>
    </dsp:sp>
    <dsp:sp modelId="{EE973CA1-41FF-4E9C-9A6A-C045D2B942DD}">
      <dsp:nvSpPr>
        <dsp:cNvPr id="0" name=""/>
        <dsp:cNvSpPr/>
      </dsp:nvSpPr>
      <dsp:spPr>
        <a:xfrm>
          <a:off x="514078" y="2370248"/>
          <a:ext cx="1024330" cy="1024330"/>
        </a:xfrm>
        <a:prstGeom prst="ellipse">
          <a:avLst/>
        </a:prstGeom>
        <a:solidFill>
          <a:schemeClr val="accent4"/>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GB" sz="1800" kern="1200" dirty="0"/>
        </a:p>
      </dsp:txBody>
      <dsp:txXfrm>
        <a:off x="664088" y="2520258"/>
        <a:ext cx="724310" cy="724310"/>
      </dsp:txXfrm>
    </dsp:sp>
    <dsp:sp modelId="{38D5E7E4-1024-4004-B916-35C03586BFF5}">
      <dsp:nvSpPr>
        <dsp:cNvPr id="0" name=""/>
        <dsp:cNvSpPr/>
      </dsp:nvSpPr>
      <dsp:spPr>
        <a:xfrm rot="15120000">
          <a:off x="654168" y="1984746"/>
          <a:ext cx="273138" cy="345711"/>
        </a:xfrm>
        <a:prstGeom prst="rightArrow">
          <a:avLst>
            <a:gd name="adj1" fmla="val 60000"/>
            <a:gd name="adj2" fmla="val 5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GB" sz="2600" kern="1200" dirty="0"/>
        </a:p>
      </dsp:txBody>
      <dsp:txXfrm rot="10800000">
        <a:off x="707799" y="2092853"/>
        <a:ext cx="191197" cy="207427"/>
      </dsp:txXfrm>
    </dsp:sp>
    <dsp:sp modelId="{664AC132-AF8F-4949-B930-F02CBB4790E1}">
      <dsp:nvSpPr>
        <dsp:cNvPr id="0" name=""/>
        <dsp:cNvSpPr/>
      </dsp:nvSpPr>
      <dsp:spPr>
        <a:xfrm>
          <a:off x="38289" y="905921"/>
          <a:ext cx="1024330" cy="1024330"/>
        </a:xfrm>
        <a:prstGeom prst="ellipse">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GB" sz="1800" kern="1200" dirty="0"/>
        </a:p>
      </dsp:txBody>
      <dsp:txXfrm>
        <a:off x="188299" y="1055931"/>
        <a:ext cx="724310" cy="724310"/>
      </dsp:txXfrm>
    </dsp:sp>
    <dsp:sp modelId="{C8B3250D-AB61-46AA-9C90-129836199B9A}">
      <dsp:nvSpPr>
        <dsp:cNvPr id="0" name=""/>
        <dsp:cNvSpPr/>
      </dsp:nvSpPr>
      <dsp:spPr>
        <a:xfrm rot="19440000">
          <a:off x="1030447" y="797272"/>
          <a:ext cx="273138" cy="345711"/>
        </a:xfrm>
        <a:prstGeom prst="rightArrow">
          <a:avLst>
            <a:gd name="adj1" fmla="val 60000"/>
            <a:gd name="adj2" fmla="val 50000"/>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GB" sz="2600" kern="1200" dirty="0"/>
        </a:p>
      </dsp:txBody>
      <dsp:txXfrm>
        <a:off x="1038272" y="890496"/>
        <a:ext cx="191197" cy="2074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28CA39-0930-413B-8378-11DBB766C433}">
      <dsp:nvSpPr>
        <dsp:cNvPr id="0" name=""/>
        <dsp:cNvSpPr/>
      </dsp:nvSpPr>
      <dsp:spPr>
        <a:xfrm>
          <a:off x="3081607" y="1556074"/>
          <a:ext cx="1977838" cy="1710909"/>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nl-NL" sz="1400" kern="1200" dirty="0" smtClean="0">
              <a:solidFill>
                <a:schemeClr val="bg1"/>
              </a:solidFill>
            </a:rPr>
            <a:t>Zelf determinatie</a:t>
          </a:r>
          <a:endParaRPr lang="en-GB" sz="1400" kern="1200" dirty="0">
            <a:solidFill>
              <a:schemeClr val="bg1"/>
            </a:solidFill>
          </a:endParaRPr>
        </a:p>
      </dsp:txBody>
      <dsp:txXfrm>
        <a:off x="3409362" y="1839596"/>
        <a:ext cx="1322328" cy="1143865"/>
      </dsp:txXfrm>
    </dsp:sp>
    <dsp:sp modelId="{58DE6FBC-EC9C-4D7B-9BFB-958935C36C16}">
      <dsp:nvSpPr>
        <dsp:cNvPr id="0" name=""/>
        <dsp:cNvSpPr/>
      </dsp:nvSpPr>
      <dsp:spPr>
        <a:xfrm>
          <a:off x="4320113" y="737519"/>
          <a:ext cx="746232" cy="64297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3043E7-84DB-4018-82BB-880AA4E2320A}">
      <dsp:nvSpPr>
        <dsp:cNvPr id="0" name=""/>
        <dsp:cNvSpPr/>
      </dsp:nvSpPr>
      <dsp:spPr>
        <a:xfrm>
          <a:off x="3263794" y="0"/>
          <a:ext cx="1620824" cy="1402203"/>
        </a:xfrm>
        <a:prstGeom prst="hexagon">
          <a:avLst>
            <a:gd name="adj" fmla="val 28570"/>
            <a:gd name="vf" fmla="val 115470"/>
          </a:avLst>
        </a:prstGeom>
        <a:solidFill>
          <a:schemeClr val="accent1">
            <a:hueOff val="0"/>
            <a:satOff val="0"/>
            <a:lumOff val="0"/>
            <a:alphaOff val="0"/>
          </a:schemeClr>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nl-NL" sz="1400" kern="1200" dirty="0" smtClean="0">
              <a:solidFill>
                <a:schemeClr val="bg1"/>
              </a:solidFill>
            </a:rPr>
            <a:t>Passie</a:t>
          </a:r>
          <a:endParaRPr lang="en-GB" sz="1400" kern="1200" dirty="0">
            <a:solidFill>
              <a:schemeClr val="bg1"/>
            </a:solidFill>
          </a:endParaRPr>
        </a:p>
      </dsp:txBody>
      <dsp:txXfrm>
        <a:off x="3532399" y="232375"/>
        <a:ext cx="1083614" cy="937453"/>
      </dsp:txXfrm>
    </dsp:sp>
    <dsp:sp modelId="{B1B01D0A-5AD7-433C-828C-F0F2C80B2A27}">
      <dsp:nvSpPr>
        <dsp:cNvPr id="0" name=""/>
        <dsp:cNvSpPr/>
      </dsp:nvSpPr>
      <dsp:spPr>
        <a:xfrm>
          <a:off x="5191024" y="1939545"/>
          <a:ext cx="746232" cy="64297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90157F-C8B5-4DBF-9B2E-C4118C48A627}">
      <dsp:nvSpPr>
        <dsp:cNvPr id="0" name=""/>
        <dsp:cNvSpPr/>
      </dsp:nvSpPr>
      <dsp:spPr>
        <a:xfrm>
          <a:off x="4750278" y="862449"/>
          <a:ext cx="1620824" cy="1402203"/>
        </a:xfrm>
        <a:prstGeom prst="hexagon">
          <a:avLst>
            <a:gd name="adj" fmla="val 28570"/>
            <a:gd name="vf" fmla="val 115470"/>
          </a:avLst>
        </a:prstGeom>
        <a:solidFill>
          <a:schemeClr val="accent1">
            <a:hueOff val="0"/>
            <a:satOff val="0"/>
            <a:lumOff val="0"/>
            <a:alphaOff val="0"/>
          </a:schemeClr>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nl-NL" sz="1400" kern="1200" dirty="0" smtClean="0">
              <a:solidFill>
                <a:schemeClr val="bg1"/>
              </a:solidFill>
            </a:rPr>
            <a:t>Talent</a:t>
          </a:r>
          <a:endParaRPr lang="en-GB" sz="1400" kern="1200" dirty="0">
            <a:solidFill>
              <a:schemeClr val="bg1"/>
            </a:solidFill>
          </a:endParaRPr>
        </a:p>
      </dsp:txBody>
      <dsp:txXfrm>
        <a:off x="5018883" y="1094824"/>
        <a:ext cx="1083614" cy="937453"/>
      </dsp:txXfrm>
    </dsp:sp>
    <dsp:sp modelId="{47788E56-DCAD-4C9F-A812-7A431189A275}">
      <dsp:nvSpPr>
        <dsp:cNvPr id="0" name=""/>
        <dsp:cNvSpPr/>
      </dsp:nvSpPr>
      <dsp:spPr>
        <a:xfrm>
          <a:off x="4586033" y="3296407"/>
          <a:ext cx="746232" cy="64297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4320C5-9C6E-4D60-8716-76CB782DDF4B}">
      <dsp:nvSpPr>
        <dsp:cNvPr id="0" name=""/>
        <dsp:cNvSpPr/>
      </dsp:nvSpPr>
      <dsp:spPr>
        <a:xfrm>
          <a:off x="4744297" y="2570964"/>
          <a:ext cx="1620824" cy="1402203"/>
        </a:xfrm>
        <a:prstGeom prst="hexagon">
          <a:avLst>
            <a:gd name="adj" fmla="val 28570"/>
            <a:gd name="vf" fmla="val 115470"/>
          </a:avLst>
        </a:prstGeom>
        <a:solidFill>
          <a:schemeClr val="accent1">
            <a:hueOff val="0"/>
            <a:satOff val="0"/>
            <a:lumOff val="0"/>
            <a:alphaOff val="0"/>
          </a:schemeClr>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nl-NL" sz="1400" kern="1200" dirty="0" smtClean="0">
              <a:solidFill>
                <a:schemeClr val="bg1"/>
              </a:solidFill>
            </a:rPr>
            <a:t>FLOW</a:t>
          </a:r>
          <a:endParaRPr lang="en-GB" sz="1400" kern="1200" dirty="0">
            <a:solidFill>
              <a:schemeClr val="bg1"/>
            </a:solidFill>
          </a:endParaRPr>
        </a:p>
      </dsp:txBody>
      <dsp:txXfrm>
        <a:off x="5012902" y="2803339"/>
        <a:ext cx="1083614" cy="937453"/>
      </dsp:txXfrm>
    </dsp:sp>
    <dsp:sp modelId="{42920E03-4385-4724-B1CD-8ED9AD306CEE}">
      <dsp:nvSpPr>
        <dsp:cNvPr id="0" name=""/>
        <dsp:cNvSpPr/>
      </dsp:nvSpPr>
      <dsp:spPr>
        <a:xfrm>
          <a:off x="3085287" y="3437255"/>
          <a:ext cx="746232" cy="64297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392526-ECF3-4921-A77F-CDAB1773538B}">
      <dsp:nvSpPr>
        <dsp:cNvPr id="0" name=""/>
        <dsp:cNvSpPr/>
      </dsp:nvSpPr>
      <dsp:spPr>
        <a:xfrm>
          <a:off x="3263794" y="3421337"/>
          <a:ext cx="1620824" cy="1402203"/>
        </a:xfrm>
        <a:prstGeom prst="hexagon">
          <a:avLst>
            <a:gd name="adj" fmla="val 28570"/>
            <a:gd name="vf" fmla="val 115470"/>
          </a:avLst>
        </a:prstGeom>
        <a:solidFill>
          <a:schemeClr val="accent1">
            <a:hueOff val="0"/>
            <a:satOff val="0"/>
            <a:lumOff val="0"/>
            <a:alphaOff val="0"/>
          </a:schemeClr>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nl-NL" sz="1400" kern="1200" dirty="0" smtClean="0">
              <a:solidFill>
                <a:schemeClr val="bg1"/>
              </a:solidFill>
            </a:rPr>
            <a:t>Excelleren</a:t>
          </a:r>
          <a:endParaRPr lang="en-GB" sz="1400" kern="1200" dirty="0">
            <a:solidFill>
              <a:schemeClr val="bg1"/>
            </a:solidFill>
          </a:endParaRPr>
        </a:p>
      </dsp:txBody>
      <dsp:txXfrm>
        <a:off x="3532399" y="3653712"/>
        <a:ext cx="1083614" cy="937453"/>
      </dsp:txXfrm>
    </dsp:sp>
    <dsp:sp modelId="{4602F678-7FEE-417E-B926-691DF01F6545}">
      <dsp:nvSpPr>
        <dsp:cNvPr id="0" name=""/>
        <dsp:cNvSpPr/>
      </dsp:nvSpPr>
      <dsp:spPr>
        <a:xfrm>
          <a:off x="2200114" y="2235711"/>
          <a:ext cx="746232" cy="64297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C82276-CE49-44B8-9733-ABF3ADE4BAD0}">
      <dsp:nvSpPr>
        <dsp:cNvPr id="0" name=""/>
        <dsp:cNvSpPr/>
      </dsp:nvSpPr>
      <dsp:spPr>
        <a:xfrm>
          <a:off x="1339634" y="2577509"/>
          <a:ext cx="2054248" cy="1402203"/>
        </a:xfrm>
        <a:prstGeom prst="hexagon">
          <a:avLst>
            <a:gd name="adj" fmla="val 28570"/>
            <a:gd name="vf" fmla="val 115470"/>
          </a:avLst>
        </a:prstGeom>
        <a:solidFill>
          <a:schemeClr val="accent1">
            <a:hueOff val="0"/>
            <a:satOff val="0"/>
            <a:lumOff val="0"/>
            <a:alphaOff val="0"/>
          </a:schemeClr>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nl-NL" sz="1400" kern="1200" dirty="0" smtClean="0">
              <a:solidFill>
                <a:schemeClr val="bg1"/>
              </a:solidFill>
            </a:rPr>
            <a:t>Ontwikkeling </a:t>
          </a:r>
        </a:p>
        <a:p>
          <a:pPr lvl="0" algn="ctr" defTabSz="622300">
            <a:lnSpc>
              <a:spcPct val="90000"/>
            </a:lnSpc>
            <a:spcBef>
              <a:spcPct val="0"/>
            </a:spcBef>
            <a:spcAft>
              <a:spcPct val="35000"/>
            </a:spcAft>
          </a:pPr>
          <a:r>
            <a:rPr lang="nl-NL" sz="1400" kern="1200" dirty="0" smtClean="0">
              <a:solidFill>
                <a:schemeClr val="bg1"/>
              </a:solidFill>
            </a:rPr>
            <a:t>Groei </a:t>
          </a:r>
        </a:p>
      </dsp:txBody>
      <dsp:txXfrm>
        <a:off x="1644358" y="2785510"/>
        <a:ext cx="1444800" cy="986201"/>
      </dsp:txXfrm>
    </dsp:sp>
    <dsp:sp modelId="{0B5505F9-6A3D-4EEE-9CED-ADA0BE9CFE9A}">
      <dsp:nvSpPr>
        <dsp:cNvPr id="0" name=""/>
        <dsp:cNvSpPr/>
      </dsp:nvSpPr>
      <dsp:spPr>
        <a:xfrm>
          <a:off x="1694425" y="860519"/>
          <a:ext cx="1772792" cy="1402203"/>
        </a:xfrm>
        <a:prstGeom prst="hexagon">
          <a:avLst>
            <a:gd name="adj" fmla="val 28570"/>
            <a:gd name="vf" fmla="val 115470"/>
          </a:avLst>
        </a:prstGeom>
        <a:solidFill>
          <a:schemeClr val="accent1">
            <a:hueOff val="0"/>
            <a:satOff val="0"/>
            <a:lumOff val="0"/>
            <a:alphaOff val="0"/>
          </a:schemeClr>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nl-NL" sz="1400" kern="1200" dirty="0" smtClean="0">
              <a:solidFill>
                <a:schemeClr val="bg1"/>
              </a:solidFill>
            </a:rPr>
            <a:t>Kern kwaliteiten</a:t>
          </a:r>
          <a:endParaRPr lang="en-GB" sz="1400" kern="1200" dirty="0">
            <a:solidFill>
              <a:schemeClr val="bg1"/>
            </a:solidFill>
          </a:endParaRPr>
        </a:p>
      </dsp:txBody>
      <dsp:txXfrm>
        <a:off x="1975694" y="1082991"/>
        <a:ext cx="1210254" cy="957259"/>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6.xml><?xml version="1.0" encoding="utf-8"?>
<dgm:layoutDef xmlns:dgm="http://schemas.openxmlformats.org/drawingml/2006/diagram" xmlns:a="http://schemas.openxmlformats.org/drawingml/2006/main" uniqueId="urn:microsoft.com/office/officeart/2011/layout/HexagonRadial">
  <dgm:title val="Zeshoekradiaal"/>
  <dgm:desc val="Gebruik dit om een sequentieel proces weer te geven dat is gerelateerd aan een centraal idee of thema. Beperkt tot zes vormen op niveau 2.  Werkt het best met kleine hoeveelheden tekst. Ongebruikte tekst wordt niet weergegeven, maar blijft beschikbaar wanneer u schakelt tussen indelingen."/>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ED449D-A675-4FC4-836F-E2835BB6C3B5}" type="datetimeFigureOut">
              <a:rPr lang="nl-NL" smtClean="0"/>
              <a:t>7-6-2024</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8B3D8E-9B82-4947-806D-0DE06EEF93B4}" type="slidenum">
              <a:rPr lang="nl-NL" smtClean="0"/>
              <a:t>‹nr.›</a:t>
            </a:fld>
            <a:endParaRPr lang="nl-NL" dirty="0"/>
          </a:p>
        </p:txBody>
      </p:sp>
    </p:spTree>
    <p:extLst>
      <p:ext uri="{BB962C8B-B14F-4D97-AF65-F5344CB8AC3E}">
        <p14:creationId xmlns:p14="http://schemas.microsoft.com/office/powerpoint/2010/main" val="3129325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93AD0C0-FB2E-4965-B79B-E1136C6B1C64}" type="slidenum">
              <a:rPr lang="nl-NL" smtClean="0"/>
              <a:t>13</a:t>
            </a:fld>
            <a:endParaRPr lang="nl-NL" dirty="0"/>
          </a:p>
        </p:txBody>
      </p:sp>
    </p:spTree>
    <p:extLst>
      <p:ext uri="{BB962C8B-B14F-4D97-AF65-F5344CB8AC3E}">
        <p14:creationId xmlns:p14="http://schemas.microsoft.com/office/powerpoint/2010/main" val="1861458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876EF66-4D75-7F4B-B988-73C87E66D5D5}" type="slidenum">
              <a:rPr lang="nl-NL" smtClean="0"/>
              <a:t>21</a:t>
            </a:fld>
            <a:endParaRPr lang="nl-NL" dirty="0"/>
          </a:p>
        </p:txBody>
      </p:sp>
    </p:spTree>
    <p:extLst>
      <p:ext uri="{BB962C8B-B14F-4D97-AF65-F5344CB8AC3E}">
        <p14:creationId xmlns:p14="http://schemas.microsoft.com/office/powerpoint/2010/main" val="1304864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876EF66-4D75-7F4B-B988-73C87E66D5D5}" type="slidenum">
              <a:rPr lang="nl-NL" smtClean="0"/>
              <a:t>22</a:t>
            </a:fld>
            <a:endParaRPr lang="nl-NL" dirty="0"/>
          </a:p>
        </p:txBody>
      </p:sp>
    </p:spTree>
    <p:extLst>
      <p:ext uri="{BB962C8B-B14F-4D97-AF65-F5344CB8AC3E}">
        <p14:creationId xmlns:p14="http://schemas.microsoft.com/office/powerpoint/2010/main" val="17705772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7.jp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4.jp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g"/><Relationship Id="rId1" Type="http://schemas.openxmlformats.org/officeDocument/2006/relationships/slideMaster" Target="../slideMasters/slideMaster4.xml"/><Relationship Id="rId4" Type="http://schemas.openxmlformats.org/officeDocument/2006/relationships/image" Target="../media/image3.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7.jpg"/><Relationship Id="rId1" Type="http://schemas.openxmlformats.org/officeDocument/2006/relationships/slideMaster" Target="../slideMasters/slideMaster4.xml"/><Relationship Id="rId4" Type="http://schemas.openxmlformats.org/officeDocument/2006/relationships/image" Target="../media/image3.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4.jpg"/><Relationship Id="rId1" Type="http://schemas.openxmlformats.org/officeDocument/2006/relationships/slideMaster" Target="../slideMasters/slideMaster4.xml"/><Relationship Id="rId4" Type="http://schemas.openxmlformats.org/officeDocument/2006/relationships/image" Target="../media/image5.emf"/></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oorblad-tekst-1">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srcRect/>
          <a:stretch/>
        </p:blipFill>
        <p:spPr>
          <a:xfrm>
            <a:off x="0" y="0"/>
            <a:ext cx="12192000" cy="6858000"/>
          </a:xfrm>
          <a:prstGeom prst="rect">
            <a:avLst/>
          </a:prstGeom>
        </p:spPr>
      </p:pic>
      <p:sp>
        <p:nvSpPr>
          <p:cNvPr id="9" name="Tijdelijke aanduiding voor voettekst 5"/>
          <p:cNvSpPr>
            <a:spLocks noGrp="1"/>
          </p:cNvSpPr>
          <p:nvPr>
            <p:ph type="ftr" sz="quarter" idx="11"/>
          </p:nvPr>
        </p:nvSpPr>
        <p:spPr>
          <a:xfrm>
            <a:off x="1989957" y="6173788"/>
            <a:ext cx="8486400" cy="365125"/>
          </a:xfrm>
          <a:prstGeom prst="rect">
            <a:avLst/>
          </a:prstGeom>
        </p:spPr>
        <p:txBody>
          <a:bodyPr/>
          <a:lstStyle>
            <a:lvl1pPr>
              <a:defRPr>
                <a:solidFill>
                  <a:srgbClr val="FFFFFF"/>
                </a:solidFill>
              </a:defRPr>
            </a:lvl1pPr>
          </a:lstStyle>
          <a:p>
            <a:endParaRPr lang="nl-NL" dirty="0"/>
          </a:p>
        </p:txBody>
      </p:sp>
      <p:sp>
        <p:nvSpPr>
          <p:cNvPr id="10" name="Tijdelijke aanduiding voor dianummer 6"/>
          <p:cNvSpPr>
            <a:spLocks noGrp="1"/>
          </p:cNvSpPr>
          <p:nvPr>
            <p:ph type="sldNum" sz="quarter" idx="12"/>
          </p:nvPr>
        </p:nvSpPr>
        <p:spPr>
          <a:xfrm>
            <a:off x="10804801" y="6172800"/>
            <a:ext cx="1106396" cy="365125"/>
          </a:xfrm>
          <a:prstGeom prst="rect">
            <a:avLst/>
          </a:prstGeom>
        </p:spPr>
        <p:txBody>
          <a:bodyPr/>
          <a:lstStyle>
            <a:lvl1pPr>
              <a:defRPr>
                <a:solidFill>
                  <a:srgbClr val="FFFFFF"/>
                </a:solidFill>
              </a:defRPr>
            </a:lvl1pPr>
          </a:lstStyle>
          <a:p>
            <a:fld id="{CC1A7FFB-7E9A-E347-8F80-8E2C647B3625}" type="slidenum">
              <a:rPr lang="nl-NL"/>
              <a:pPr/>
              <a:t>‹nr.›</a:t>
            </a:fld>
            <a:endParaRPr lang="nl-NL" dirty="0"/>
          </a:p>
        </p:txBody>
      </p:sp>
      <p:sp>
        <p:nvSpPr>
          <p:cNvPr id="2" name="Titel 1"/>
          <p:cNvSpPr>
            <a:spLocks noGrp="1"/>
          </p:cNvSpPr>
          <p:nvPr>
            <p:ph type="title" hasCustomPrompt="1"/>
          </p:nvPr>
        </p:nvSpPr>
        <p:spPr>
          <a:xfrm>
            <a:off x="1989957" y="1516800"/>
            <a:ext cx="9921237" cy="1143000"/>
          </a:xfrm>
          <a:prstGeom prst="rect">
            <a:avLst/>
          </a:prstGeom>
        </p:spPr>
        <p:txBody>
          <a:bodyPr/>
          <a:lstStyle/>
          <a:p>
            <a:r>
              <a:rPr lang="nl-NL" dirty="0"/>
              <a:t>Titelstijl van model bewerken</a:t>
            </a:r>
          </a:p>
        </p:txBody>
      </p:sp>
      <p:sp>
        <p:nvSpPr>
          <p:cNvPr id="12" name="Tijdelijke aanduiding voor inhoud 2"/>
          <p:cNvSpPr>
            <a:spLocks noGrp="1"/>
          </p:cNvSpPr>
          <p:nvPr>
            <p:ph idx="1" hasCustomPrompt="1"/>
          </p:nvPr>
        </p:nvSpPr>
        <p:spPr>
          <a:xfrm>
            <a:off x="1989956" y="2726400"/>
            <a:ext cx="9921239" cy="3379200"/>
          </a:xfrm>
        </p:spPr>
        <p:txBody>
          <a:bodyPr/>
          <a:lstStyle>
            <a:lvl1pPr>
              <a:defRPr sz="3200">
                <a:latin typeface="Arial"/>
                <a:cs typeface="Arial"/>
              </a:defRPr>
            </a:lvl1pPr>
            <a:lvl2pPr>
              <a:defRPr sz="2667"/>
            </a:lvl2pPr>
          </a:lstStyle>
          <a:p>
            <a:pPr lvl="0"/>
            <a:r>
              <a:rPr lang="nl-NL" dirty="0"/>
              <a:t>Klik om de tekststijl van het sjabloon te bewerken</a:t>
            </a:r>
          </a:p>
          <a:p>
            <a:pPr lvl="1"/>
            <a:r>
              <a:rPr lang="nl-NL" dirty="0"/>
              <a:t>Tweede niveau</a:t>
            </a:r>
          </a:p>
        </p:txBody>
      </p:sp>
      <p:pic>
        <p:nvPicPr>
          <p:cNvPr id="8" name="Afbeelding 7">
            <a:extLst>
              <a:ext uri="{FF2B5EF4-FFF2-40B4-BE49-F238E27FC236}">
                <a16:creationId xmlns:a16="http://schemas.microsoft.com/office/drawing/2014/main" id="{6D8C0697-CB75-2B4B-A4B7-9ABE1184528B}"/>
              </a:ext>
            </a:extLst>
          </p:cNvPr>
          <p:cNvPicPr>
            <a:picLocks noChangeAspect="1"/>
          </p:cNvPicPr>
          <p:nvPr userDrawn="1"/>
        </p:nvPicPr>
        <p:blipFill>
          <a:blip r:embed="rId3"/>
          <a:srcRect/>
          <a:stretch/>
        </p:blipFill>
        <p:spPr>
          <a:xfrm>
            <a:off x="1152001" y="254401"/>
            <a:ext cx="1443567" cy="901700"/>
          </a:xfrm>
          <a:prstGeom prst="rect">
            <a:avLst/>
          </a:prstGeom>
        </p:spPr>
      </p:pic>
    </p:spTree>
    <p:extLst>
      <p:ext uri="{BB962C8B-B14F-4D97-AF65-F5344CB8AC3E}">
        <p14:creationId xmlns:p14="http://schemas.microsoft.com/office/powerpoint/2010/main" val="419757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1_Vergelijking">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6400800" y="2209800"/>
            <a:ext cx="49784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smtClean="0"/>
          </a:p>
        </p:txBody>
      </p:sp>
      <p:sp>
        <p:nvSpPr>
          <p:cNvPr id="11" name="Content Placeholder 10"/>
          <p:cNvSpPr>
            <a:spLocks noGrp="1"/>
          </p:cNvSpPr>
          <p:nvPr>
            <p:ph sz="quarter" idx="13"/>
          </p:nvPr>
        </p:nvSpPr>
        <p:spPr>
          <a:xfrm>
            <a:off x="812800" y="2209800"/>
            <a:ext cx="49784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smtClean="0"/>
          </a:p>
        </p:txBody>
      </p:sp>
      <p:sp>
        <p:nvSpPr>
          <p:cNvPr id="2" name="Title 1"/>
          <p:cNvSpPr>
            <a:spLocks noGrp="1"/>
          </p:cNvSpPr>
          <p:nvPr>
            <p:ph type="title"/>
          </p:nvPr>
        </p:nvSpPr>
        <p:spPr>
          <a:xfrm>
            <a:off x="812800" y="274639"/>
            <a:ext cx="10566400" cy="1143000"/>
          </a:xfrm>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812800" y="1600200"/>
            <a:ext cx="4978400" cy="574675"/>
          </a:xfrm>
        </p:spPr>
        <p:txBody>
          <a:bodyPr anchor="b">
            <a:normAutofit/>
          </a:bodyPr>
          <a:lstStyle>
            <a:lvl1pPr marL="0" indent="0">
              <a:buNone/>
              <a:defRPr sz="1700" b="0" i="0"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smtClean="0"/>
              <a:t>Klik om de modelstijlen te bewerken</a:t>
            </a:r>
          </a:p>
        </p:txBody>
      </p:sp>
      <p:sp>
        <p:nvSpPr>
          <p:cNvPr id="5" name="Text Placeholder 4"/>
          <p:cNvSpPr>
            <a:spLocks noGrp="1"/>
          </p:cNvSpPr>
          <p:nvPr>
            <p:ph type="body" sz="quarter" idx="3"/>
          </p:nvPr>
        </p:nvSpPr>
        <p:spPr>
          <a:xfrm>
            <a:off x="6400800" y="1600200"/>
            <a:ext cx="4978400" cy="574675"/>
          </a:xfrm>
        </p:spPr>
        <p:txBody>
          <a:bodyPr anchor="b">
            <a:normAutofit/>
          </a:bodyPr>
          <a:lstStyle>
            <a:lvl1pPr marL="0" indent="0">
              <a:buNone/>
              <a:defRPr sz="1700" b="0" i="0"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smtClean="0"/>
              <a:t>Klik om de modelstijlen te bewerken</a:t>
            </a:r>
          </a:p>
        </p:txBody>
      </p:sp>
      <p:sp>
        <p:nvSpPr>
          <p:cNvPr id="7" name="Date Placeholder 6"/>
          <p:cNvSpPr>
            <a:spLocks noGrp="1"/>
          </p:cNvSpPr>
          <p:nvPr>
            <p:ph type="dt" sz="half" idx="10"/>
          </p:nvPr>
        </p:nvSpPr>
        <p:spPr/>
        <p:txBody>
          <a:bodyPr/>
          <a:lstStyle/>
          <a:p>
            <a:fld id="{9352B002-1032-497A-A690-67428BD6A599}" type="datetimeFigureOut">
              <a:rPr lang="nl-NL" smtClean="0"/>
              <a:t>7-6-2024</a:t>
            </a:fld>
            <a:endParaRPr lang="nl-NL" dirty="0"/>
          </a:p>
        </p:txBody>
      </p:sp>
      <p:sp>
        <p:nvSpPr>
          <p:cNvPr id="8" name="Footer Placeholder 7"/>
          <p:cNvSpPr>
            <a:spLocks noGrp="1"/>
          </p:cNvSpPr>
          <p:nvPr>
            <p:ph type="ftr" sz="quarter" idx="11"/>
          </p:nvPr>
        </p:nvSpPr>
        <p:spPr/>
        <p:txBody>
          <a:bodyPr/>
          <a:lstStyle/>
          <a:p>
            <a:endParaRPr lang="nl-NL" dirty="0"/>
          </a:p>
        </p:txBody>
      </p:sp>
      <p:sp>
        <p:nvSpPr>
          <p:cNvPr id="9" name="Slide Number Placeholder 8"/>
          <p:cNvSpPr>
            <a:spLocks noGrp="1"/>
          </p:cNvSpPr>
          <p:nvPr>
            <p:ph type="sldNum" sz="quarter" idx="12"/>
          </p:nvPr>
        </p:nvSpPr>
        <p:spPr/>
        <p:txBody>
          <a:bodyPr/>
          <a:lstStyle/>
          <a:p>
            <a:fld id="{C6149A4C-FF88-4BD5-9F00-E822CED6800F}" type="slidenum">
              <a:rPr lang="nl-NL" smtClean="0"/>
              <a:t>‹nr.›</a:t>
            </a:fld>
            <a:endParaRPr lang="nl-NL" dirty="0"/>
          </a:p>
        </p:txBody>
      </p:sp>
    </p:spTree>
    <p:extLst>
      <p:ext uri="{BB962C8B-B14F-4D97-AF65-F5344CB8AC3E}">
        <p14:creationId xmlns:p14="http://schemas.microsoft.com/office/powerpoint/2010/main" val="2065201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sz="3733"/>
            </a:lvl1pPr>
          </a:lstStyle>
          <a:p>
            <a:r>
              <a:rPr lang="nl-NL" dirty="0" smtClean="0"/>
              <a:t>Titel </a:t>
            </a:r>
            <a:r>
              <a:rPr lang="nl-NL" dirty="0" err="1" smtClean="0"/>
              <a:t>volgblad</a:t>
            </a:r>
            <a:r>
              <a:rPr lang="nl-NL" dirty="0" smtClean="0"/>
              <a:t> </a:t>
            </a:r>
            <a:r>
              <a:rPr lang="nl-NL" dirty="0" err="1" smtClean="0"/>
              <a:t>Arial</a:t>
            </a:r>
            <a:r>
              <a:rPr lang="nl-NL" dirty="0" smtClean="0"/>
              <a:t> 28pt</a:t>
            </a:r>
            <a:endParaRPr lang="nl-NL" dirty="0"/>
          </a:p>
        </p:txBody>
      </p:sp>
      <p:sp>
        <p:nvSpPr>
          <p:cNvPr id="3" name="Tijdelijke aanduiding voor inhoud 2"/>
          <p:cNvSpPr>
            <a:spLocks noGrp="1"/>
          </p:cNvSpPr>
          <p:nvPr>
            <p:ph idx="1" hasCustomPrompt="1"/>
          </p:nvPr>
        </p:nvSpPr>
        <p:spPr/>
        <p:txBody>
          <a:bodyPr/>
          <a:lstStyle>
            <a:lvl1pPr>
              <a:defRPr sz="3200">
                <a:latin typeface="Arial"/>
                <a:cs typeface="Arial"/>
              </a:defRPr>
            </a:lvl1pPr>
            <a:lvl2pPr>
              <a:defRPr sz="2667"/>
            </a:lvl2pPr>
          </a:lstStyle>
          <a:p>
            <a:pPr lvl="0"/>
            <a:r>
              <a:rPr lang="nl-NL" dirty="0" smtClean="0"/>
              <a:t>Klik om de tekststijl van het sjabloon te bewerken</a:t>
            </a:r>
          </a:p>
          <a:p>
            <a:pPr lvl="1"/>
            <a:r>
              <a:rPr lang="nl-NL" dirty="0" smtClean="0"/>
              <a:t>Tweede niveau</a:t>
            </a:r>
          </a:p>
        </p:txBody>
      </p:sp>
      <p:sp>
        <p:nvSpPr>
          <p:cNvPr id="7" name="Tijdelijke aanduiding voor voettekst 4"/>
          <p:cNvSpPr>
            <a:spLocks noGrp="1"/>
          </p:cNvSpPr>
          <p:nvPr>
            <p:ph type="ftr" sz="quarter" idx="11"/>
          </p:nvPr>
        </p:nvSpPr>
        <p:spPr>
          <a:xfrm>
            <a:off x="2549519" y="6173788"/>
            <a:ext cx="6494064" cy="365125"/>
          </a:xfrm>
          <a:prstGeom prst="rect">
            <a:avLst/>
          </a:prstGeom>
        </p:spPr>
        <p:txBody>
          <a:bodyPr/>
          <a:lstStyle/>
          <a:p>
            <a:endParaRPr lang="nl-NL" dirty="0"/>
          </a:p>
        </p:txBody>
      </p:sp>
      <p:sp>
        <p:nvSpPr>
          <p:cNvPr id="8" name="Tijdelijke aanduiding voor dianummer 5"/>
          <p:cNvSpPr>
            <a:spLocks noGrp="1"/>
          </p:cNvSpPr>
          <p:nvPr>
            <p:ph type="sldNum" sz="quarter" idx="12"/>
          </p:nvPr>
        </p:nvSpPr>
        <p:spPr>
          <a:xfrm>
            <a:off x="9293723" y="6189315"/>
            <a:ext cx="1106396" cy="365125"/>
          </a:xfrm>
          <a:prstGeom prst="rect">
            <a:avLst/>
          </a:prstGeom>
        </p:spPr>
        <p:txBody>
          <a:bodyPr/>
          <a:lstStyle/>
          <a:p>
            <a:fld id="{CC1A7FFB-7E9A-E347-8F80-8E2C647B3625}" type="slidenum">
              <a:rPr lang="nl-NL"/>
              <a:t>‹nr.›</a:t>
            </a:fld>
            <a:endParaRPr lang="nl-NL" dirty="0"/>
          </a:p>
        </p:txBody>
      </p:sp>
    </p:spTree>
    <p:extLst>
      <p:ext uri="{BB962C8B-B14F-4D97-AF65-F5344CB8AC3E}">
        <p14:creationId xmlns:p14="http://schemas.microsoft.com/office/powerpoint/2010/main" val="1734435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ormAutofit/>
          </a:bodyPr>
          <a:lstStyle>
            <a:lvl1pPr>
              <a:defRPr sz="3733"/>
            </a:lvl1pPr>
          </a:lstStyle>
          <a:p>
            <a:r>
              <a:rPr lang="nl-NL" dirty="0" smtClean="0"/>
              <a:t>Titel </a:t>
            </a:r>
            <a:r>
              <a:rPr lang="nl-NL" dirty="0" err="1" smtClean="0"/>
              <a:t>volgblad</a:t>
            </a:r>
            <a:r>
              <a:rPr lang="nl-NL" dirty="0" smtClean="0"/>
              <a:t> </a:t>
            </a:r>
            <a:r>
              <a:rPr lang="nl-NL" dirty="0" err="1" smtClean="0"/>
              <a:t>Arial</a:t>
            </a:r>
            <a:r>
              <a:rPr lang="nl-NL" dirty="0" smtClean="0"/>
              <a:t> 28pt</a:t>
            </a:r>
            <a:endParaRPr lang="nl-NL" dirty="0"/>
          </a:p>
        </p:txBody>
      </p:sp>
      <p:sp>
        <p:nvSpPr>
          <p:cNvPr id="4" name="Tijdelijke aanduiding voor inhoud 3"/>
          <p:cNvSpPr>
            <a:spLocks noGrp="1"/>
          </p:cNvSpPr>
          <p:nvPr>
            <p:ph sz="half" idx="2"/>
          </p:nvPr>
        </p:nvSpPr>
        <p:spPr>
          <a:xfrm>
            <a:off x="609600" y="1714131"/>
            <a:ext cx="5386917" cy="3949700"/>
          </a:xfrm>
        </p:spPr>
        <p:txBody>
          <a:bodyPr>
            <a:normAutofit/>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nl-NL" smtClean="0"/>
              <a:t>Tekststijl van het model bewerken</a:t>
            </a:r>
          </a:p>
        </p:txBody>
      </p:sp>
      <p:sp>
        <p:nvSpPr>
          <p:cNvPr id="6" name="Tijdelijke aanduiding voor inhoud 5"/>
          <p:cNvSpPr>
            <a:spLocks noGrp="1"/>
          </p:cNvSpPr>
          <p:nvPr>
            <p:ph sz="quarter" idx="4"/>
          </p:nvPr>
        </p:nvSpPr>
        <p:spPr>
          <a:xfrm>
            <a:off x="6193368" y="1714131"/>
            <a:ext cx="5389033" cy="3949700"/>
          </a:xfrm>
        </p:spPr>
        <p:txBody>
          <a:bodyPr>
            <a:normAutofit/>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nl-NL" smtClean="0"/>
              <a:t>Tekststijl van het model bewerken</a:t>
            </a:r>
          </a:p>
        </p:txBody>
      </p:sp>
      <p:sp>
        <p:nvSpPr>
          <p:cNvPr id="7" name="Tijdelijke aanduiding voor datum 6"/>
          <p:cNvSpPr>
            <a:spLocks noGrp="1"/>
          </p:cNvSpPr>
          <p:nvPr>
            <p:ph type="dt" sz="half" idx="10"/>
          </p:nvPr>
        </p:nvSpPr>
        <p:spPr>
          <a:xfrm>
            <a:off x="1683657" y="6191859"/>
            <a:ext cx="2844800" cy="366183"/>
          </a:xfrm>
          <a:prstGeom prst="rect">
            <a:avLst/>
          </a:prstGeom>
        </p:spPr>
        <p:txBody>
          <a:bodyPr/>
          <a:lstStyle/>
          <a:p>
            <a:fld id="{4ED2B493-C1EE-714C-B8A9-F38F4D8CE6E7}" type="datetimeFigureOut">
              <a:rPr lang="nl-NL" smtClean="0"/>
              <a:t>7-6-2024</a:t>
            </a:fld>
            <a:endParaRPr lang="nl-NL" dirty="0"/>
          </a:p>
        </p:txBody>
      </p:sp>
      <p:sp>
        <p:nvSpPr>
          <p:cNvPr id="8" name="Tijdelijke aanduiding voor voettekst 7"/>
          <p:cNvSpPr>
            <a:spLocks noGrp="1"/>
          </p:cNvSpPr>
          <p:nvPr>
            <p:ph type="ftr" sz="quarter" idx="11"/>
          </p:nvPr>
        </p:nvSpPr>
        <p:spPr>
          <a:xfrm>
            <a:off x="2997269" y="6191859"/>
            <a:ext cx="5708211" cy="366183"/>
          </a:xfrm>
          <a:prstGeom prst="rect">
            <a:avLst/>
          </a:prstGeom>
        </p:spPr>
        <p:txBody>
          <a:bodyPr/>
          <a:lstStyle/>
          <a:p>
            <a:endParaRPr lang="nl-NL" dirty="0"/>
          </a:p>
        </p:txBody>
      </p:sp>
      <p:sp>
        <p:nvSpPr>
          <p:cNvPr id="9" name="Tijdelijke aanduiding voor dianummer 8"/>
          <p:cNvSpPr>
            <a:spLocks noGrp="1"/>
          </p:cNvSpPr>
          <p:nvPr>
            <p:ph type="sldNum" sz="quarter" idx="12"/>
          </p:nvPr>
        </p:nvSpPr>
        <p:spPr>
          <a:xfrm>
            <a:off x="9037562" y="6191859"/>
            <a:ext cx="1362557" cy="366183"/>
          </a:xfrm>
          <a:prstGeom prst="rect">
            <a:avLst/>
          </a:prstGeom>
        </p:spPr>
        <p:txBody>
          <a:bodyPr/>
          <a:lstStyle/>
          <a:p>
            <a:fld id="{F3BC6476-EA18-C04A-BD06-B622CA55CE7C}" type="slidenum">
              <a:rPr lang="nl-NL" smtClean="0"/>
              <a:t>‹nr.›</a:t>
            </a:fld>
            <a:endParaRPr lang="nl-NL" dirty="0"/>
          </a:p>
        </p:txBody>
      </p:sp>
    </p:spTree>
    <p:extLst>
      <p:ext uri="{BB962C8B-B14F-4D97-AF65-F5344CB8AC3E}">
        <p14:creationId xmlns:p14="http://schemas.microsoft.com/office/powerpoint/2010/main" val="15073368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elblad-D_international">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5" y="2"/>
            <a:ext cx="12274664" cy="6911999"/>
          </a:xfrm>
          <a:prstGeom prst="rect">
            <a:avLst/>
          </a:prstGeom>
        </p:spPr>
      </p:pic>
      <p:sp>
        <p:nvSpPr>
          <p:cNvPr id="5" name="Tijdelijke aanduiding voor voettekst 4"/>
          <p:cNvSpPr>
            <a:spLocks noGrp="1"/>
          </p:cNvSpPr>
          <p:nvPr>
            <p:ph type="ftr" sz="quarter" idx="11"/>
          </p:nvPr>
        </p:nvSpPr>
        <p:spPr/>
        <p:txBody>
          <a:bodyPr/>
          <a:lstStyle/>
          <a:p>
            <a:r>
              <a:rPr lang="nl-NL" dirty="0"/>
              <a:t>Footer</a:t>
            </a:r>
          </a:p>
        </p:txBody>
      </p:sp>
      <p:sp>
        <p:nvSpPr>
          <p:cNvPr id="6" name="Tijdelijke aanduiding voor dianummer 5"/>
          <p:cNvSpPr>
            <a:spLocks noGrp="1"/>
          </p:cNvSpPr>
          <p:nvPr>
            <p:ph type="sldNum" sz="quarter" idx="12"/>
          </p:nvPr>
        </p:nvSpPr>
        <p:spPr/>
        <p:txBody>
          <a:bodyPr/>
          <a:lstStyle/>
          <a:p>
            <a:fld id="{CC1A7FFB-7E9A-E347-8F80-8E2C647B3625}" type="slidenum">
              <a:rPr lang="nl-NL"/>
              <a:t>‹nr.›</a:t>
            </a:fld>
            <a:endParaRPr lang="nl-NL" dirty="0"/>
          </a:p>
        </p:txBody>
      </p:sp>
      <p:sp>
        <p:nvSpPr>
          <p:cNvPr id="9" name="Titel 1"/>
          <p:cNvSpPr>
            <a:spLocks noGrp="1"/>
          </p:cNvSpPr>
          <p:nvPr>
            <p:ph type="title" hasCustomPrompt="1"/>
          </p:nvPr>
        </p:nvSpPr>
        <p:spPr>
          <a:xfrm>
            <a:off x="479779" y="372533"/>
            <a:ext cx="11102623" cy="3700875"/>
          </a:xfrm>
        </p:spPr>
        <p:txBody>
          <a:bodyPr anchor="t"/>
          <a:lstStyle>
            <a:lvl1pPr>
              <a:defRPr sz="3200"/>
            </a:lvl1pPr>
          </a:lstStyle>
          <a:p>
            <a:r>
              <a:rPr lang="nl-NL" dirty="0" err="1"/>
              <a:t>Title</a:t>
            </a:r>
            <a:r>
              <a:rPr lang="nl-NL" dirty="0"/>
              <a:t> of </a:t>
            </a:r>
            <a:r>
              <a:rPr lang="nl-NL" dirty="0" err="1"/>
              <a:t>presentation</a:t>
            </a:r>
            <a:r>
              <a:rPr lang="nl-NL" dirty="0"/>
              <a:t>, </a:t>
            </a:r>
            <a:r>
              <a:rPr lang="nl-NL" dirty="0" err="1"/>
              <a:t>Arial</a:t>
            </a:r>
            <a:r>
              <a:rPr lang="nl-NL" dirty="0"/>
              <a:t> 32pt</a:t>
            </a:r>
          </a:p>
        </p:txBody>
      </p:sp>
    </p:spTree>
    <p:extLst>
      <p:ext uri="{BB962C8B-B14F-4D97-AF65-F5344CB8AC3E}">
        <p14:creationId xmlns:p14="http://schemas.microsoft.com/office/powerpoint/2010/main" val="23412602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sz="2800"/>
            </a:lvl1pPr>
          </a:lstStyle>
          <a:p>
            <a:r>
              <a:rPr lang="nl-NL"/>
              <a:t>Titel </a:t>
            </a:r>
            <a:r>
              <a:rPr lang="nl-NL" err="1"/>
              <a:t>volgblad</a:t>
            </a:r>
            <a:r>
              <a:rPr lang="nl-NL"/>
              <a:t> </a:t>
            </a:r>
            <a:r>
              <a:rPr lang="nl-NL" err="1"/>
              <a:t>Arial</a:t>
            </a:r>
            <a:r>
              <a:rPr lang="nl-NL"/>
              <a:t> 28pt</a:t>
            </a:r>
          </a:p>
        </p:txBody>
      </p:sp>
      <p:sp>
        <p:nvSpPr>
          <p:cNvPr id="3" name="Tijdelijke aanduiding voor inhoud 2"/>
          <p:cNvSpPr>
            <a:spLocks noGrp="1"/>
          </p:cNvSpPr>
          <p:nvPr>
            <p:ph idx="1" hasCustomPrompt="1"/>
          </p:nvPr>
        </p:nvSpPr>
        <p:spPr/>
        <p:txBody>
          <a:bodyPr/>
          <a:lstStyle>
            <a:lvl1pPr>
              <a:defRPr sz="2400">
                <a:latin typeface="Arial"/>
                <a:cs typeface="Arial"/>
              </a:defRPr>
            </a:lvl1pPr>
            <a:lvl2pPr>
              <a:defRPr sz="2000"/>
            </a:lvl2pPr>
          </a:lstStyle>
          <a:p>
            <a:pPr lvl="0"/>
            <a:r>
              <a:rPr lang="nl-NL"/>
              <a:t>Klik om de tekststijl van het sjabloon te bewerken</a:t>
            </a:r>
          </a:p>
          <a:p>
            <a:pPr lvl="1"/>
            <a:r>
              <a:rPr lang="nl-NL"/>
              <a:t>Tweede niveau</a:t>
            </a:r>
          </a:p>
        </p:txBody>
      </p:sp>
      <p:sp>
        <p:nvSpPr>
          <p:cNvPr id="7" name="Tijdelijke aanduiding voor voettekst 4"/>
          <p:cNvSpPr>
            <a:spLocks noGrp="1"/>
          </p:cNvSpPr>
          <p:nvPr>
            <p:ph type="ftr" sz="quarter" idx="11"/>
          </p:nvPr>
        </p:nvSpPr>
        <p:spPr>
          <a:xfrm>
            <a:off x="2549519" y="6173789"/>
            <a:ext cx="6494064" cy="365125"/>
          </a:xfrm>
          <a:prstGeom prst="rect">
            <a:avLst/>
          </a:prstGeom>
        </p:spPr>
        <p:txBody>
          <a:bodyPr/>
          <a:lstStyle/>
          <a:p>
            <a:endParaRPr lang="nl-NL" dirty="0">
              <a:solidFill>
                <a:prstClr val="black">
                  <a:tint val="75000"/>
                </a:prstClr>
              </a:solidFill>
            </a:endParaRPr>
          </a:p>
        </p:txBody>
      </p:sp>
      <p:sp>
        <p:nvSpPr>
          <p:cNvPr id="8" name="Tijdelijke aanduiding voor dianummer 5"/>
          <p:cNvSpPr>
            <a:spLocks noGrp="1"/>
          </p:cNvSpPr>
          <p:nvPr>
            <p:ph type="sldNum" sz="quarter" idx="12"/>
          </p:nvPr>
        </p:nvSpPr>
        <p:spPr>
          <a:xfrm>
            <a:off x="9293725" y="6189316"/>
            <a:ext cx="1106396" cy="365125"/>
          </a:xfrm>
          <a:prstGeom prst="rect">
            <a:avLst/>
          </a:prstGeom>
        </p:spPr>
        <p:txBody>
          <a:bodyPr/>
          <a:lstStyle/>
          <a:p>
            <a:fld id="{CC1A7FFB-7E9A-E347-8F80-8E2C647B3625}" type="slidenum">
              <a:rPr lang="nl-NL">
                <a:solidFill>
                  <a:prstClr val="black">
                    <a:tint val="75000"/>
                  </a:prstClr>
                </a:solidFill>
              </a:rPr>
              <a:pPr/>
              <a:t>‹nr.›</a:t>
            </a:fld>
            <a:endParaRPr lang="nl-NL" dirty="0">
              <a:solidFill>
                <a:prstClr val="black">
                  <a:tint val="75000"/>
                </a:prstClr>
              </a:solidFill>
            </a:endParaRPr>
          </a:p>
        </p:txBody>
      </p:sp>
    </p:spTree>
    <p:extLst>
      <p:ext uri="{BB962C8B-B14F-4D97-AF65-F5344CB8AC3E}">
        <p14:creationId xmlns:p14="http://schemas.microsoft.com/office/powerpoint/2010/main" val="29579071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ormAutofit/>
          </a:bodyPr>
          <a:lstStyle>
            <a:lvl1pPr>
              <a:defRPr sz="2800"/>
            </a:lvl1pPr>
          </a:lstStyle>
          <a:p>
            <a:r>
              <a:rPr lang="nl-NL"/>
              <a:t>Titel </a:t>
            </a:r>
            <a:r>
              <a:rPr lang="nl-NL" err="1"/>
              <a:t>volgblad</a:t>
            </a:r>
            <a:r>
              <a:rPr lang="nl-NL"/>
              <a:t> </a:t>
            </a:r>
            <a:r>
              <a:rPr lang="nl-NL" err="1"/>
              <a:t>Arial</a:t>
            </a:r>
            <a:r>
              <a:rPr lang="nl-NL"/>
              <a:t> 28pt</a:t>
            </a:r>
          </a:p>
        </p:txBody>
      </p:sp>
      <p:sp>
        <p:nvSpPr>
          <p:cNvPr id="3" name="Tijdelijke aanduiding voor inhoud 2"/>
          <p:cNvSpPr>
            <a:spLocks noGrp="1"/>
          </p:cNvSpPr>
          <p:nvPr>
            <p:ph sz="half" idx="1"/>
          </p:nvPr>
        </p:nvSpPr>
        <p:spPr>
          <a:xfrm>
            <a:off x="609600" y="1600202"/>
            <a:ext cx="5384800" cy="3859939"/>
          </a:xfrm>
        </p:spPr>
        <p:txBody>
          <a:bodyPr>
            <a:normAutofit/>
          </a:bodyPr>
          <a:lstStyle>
            <a:lvl1pPr>
              <a:defRPr sz="2000">
                <a:latin typeface="Arial"/>
                <a:cs typeface="Arial"/>
              </a:defRPr>
            </a:lvl1pPr>
            <a:lvl2pPr>
              <a:defRPr sz="1800">
                <a:latin typeface="Arial"/>
                <a:cs typeface="Aria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p:txBody>
      </p:sp>
      <p:sp>
        <p:nvSpPr>
          <p:cNvPr id="4" name="Tijdelijke aanduiding voor inhoud 3"/>
          <p:cNvSpPr>
            <a:spLocks noGrp="1"/>
          </p:cNvSpPr>
          <p:nvPr>
            <p:ph sz="half" idx="2"/>
          </p:nvPr>
        </p:nvSpPr>
        <p:spPr>
          <a:xfrm>
            <a:off x="6197600" y="1600201"/>
            <a:ext cx="5384800" cy="3859940"/>
          </a:xfrm>
        </p:spPr>
        <p:txBody>
          <a:bodyPr>
            <a:normAutofit/>
          </a:bodyPr>
          <a:lstStyle>
            <a:lvl1pPr>
              <a:defRPr sz="2000">
                <a:latin typeface="Arial"/>
                <a:cs typeface="Arial"/>
              </a:defRPr>
            </a:lvl1pPr>
            <a:lvl2pPr>
              <a:defRPr sz="1800">
                <a:latin typeface="Arial"/>
                <a:cs typeface="Aria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p:txBody>
      </p:sp>
      <p:sp>
        <p:nvSpPr>
          <p:cNvPr id="8" name="Tijdelijke aanduiding voor voettekst 4"/>
          <p:cNvSpPr>
            <a:spLocks noGrp="1"/>
          </p:cNvSpPr>
          <p:nvPr>
            <p:ph type="ftr" sz="quarter" idx="11"/>
          </p:nvPr>
        </p:nvSpPr>
        <p:spPr>
          <a:xfrm>
            <a:off x="2549519" y="6173789"/>
            <a:ext cx="6494064" cy="365125"/>
          </a:xfrm>
          <a:prstGeom prst="rect">
            <a:avLst/>
          </a:prstGeom>
        </p:spPr>
        <p:txBody>
          <a:bodyPr/>
          <a:lstStyle/>
          <a:p>
            <a:endParaRPr lang="nl-NL" dirty="0">
              <a:solidFill>
                <a:prstClr val="black">
                  <a:tint val="75000"/>
                </a:prstClr>
              </a:solidFill>
            </a:endParaRPr>
          </a:p>
        </p:txBody>
      </p:sp>
      <p:sp>
        <p:nvSpPr>
          <p:cNvPr id="9" name="Tijdelijke aanduiding voor dianummer 5"/>
          <p:cNvSpPr>
            <a:spLocks noGrp="1"/>
          </p:cNvSpPr>
          <p:nvPr>
            <p:ph type="sldNum" sz="quarter" idx="12"/>
          </p:nvPr>
        </p:nvSpPr>
        <p:spPr>
          <a:xfrm>
            <a:off x="9293725" y="6189316"/>
            <a:ext cx="1106396" cy="365125"/>
          </a:xfrm>
          <a:prstGeom prst="rect">
            <a:avLst/>
          </a:prstGeom>
        </p:spPr>
        <p:txBody>
          <a:bodyPr/>
          <a:lstStyle/>
          <a:p>
            <a:fld id="{CC1A7FFB-7E9A-E347-8F80-8E2C647B3625}" type="slidenum">
              <a:rPr lang="nl-NL">
                <a:solidFill>
                  <a:prstClr val="black">
                    <a:tint val="75000"/>
                  </a:prstClr>
                </a:solidFill>
              </a:rPr>
              <a:pPr/>
              <a:t>‹nr.›</a:t>
            </a:fld>
            <a:endParaRPr lang="nl-NL" dirty="0">
              <a:solidFill>
                <a:prstClr val="black">
                  <a:tint val="75000"/>
                </a:prstClr>
              </a:solidFill>
            </a:endParaRPr>
          </a:p>
        </p:txBody>
      </p:sp>
    </p:spTree>
    <p:extLst>
      <p:ext uri="{BB962C8B-B14F-4D97-AF65-F5344CB8AC3E}">
        <p14:creationId xmlns:p14="http://schemas.microsoft.com/office/powerpoint/2010/main" val="122553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ormAutofit/>
          </a:bodyPr>
          <a:lstStyle>
            <a:lvl1pPr>
              <a:defRPr sz="2800"/>
            </a:lvl1pPr>
          </a:lstStyle>
          <a:p>
            <a:r>
              <a:rPr lang="nl-NL"/>
              <a:t>Titel </a:t>
            </a:r>
            <a:r>
              <a:rPr lang="nl-NL" err="1"/>
              <a:t>volgblad</a:t>
            </a:r>
            <a:r>
              <a:rPr lang="nl-NL"/>
              <a:t> </a:t>
            </a:r>
            <a:r>
              <a:rPr lang="nl-NL" err="1"/>
              <a:t>Arial</a:t>
            </a:r>
            <a:r>
              <a:rPr lang="nl-NL"/>
              <a:t> 28pt</a:t>
            </a:r>
          </a:p>
        </p:txBody>
      </p:sp>
      <p:sp>
        <p:nvSpPr>
          <p:cNvPr id="4" name="Tijdelijke aanduiding voor inhoud 3"/>
          <p:cNvSpPr>
            <a:spLocks noGrp="1"/>
          </p:cNvSpPr>
          <p:nvPr>
            <p:ph sz="half" idx="2"/>
          </p:nvPr>
        </p:nvSpPr>
        <p:spPr>
          <a:xfrm>
            <a:off x="609600" y="1714131"/>
            <a:ext cx="5386917" cy="3949700"/>
          </a:xfrm>
        </p:spPr>
        <p:txBody>
          <a:bodyPr>
            <a:normAutofit/>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p:txBody>
      </p:sp>
      <p:sp>
        <p:nvSpPr>
          <p:cNvPr id="6" name="Tijdelijke aanduiding voor inhoud 5"/>
          <p:cNvSpPr>
            <a:spLocks noGrp="1"/>
          </p:cNvSpPr>
          <p:nvPr>
            <p:ph sz="quarter" idx="4"/>
          </p:nvPr>
        </p:nvSpPr>
        <p:spPr>
          <a:xfrm>
            <a:off x="6193369" y="1714131"/>
            <a:ext cx="5389033" cy="3949700"/>
          </a:xfrm>
        </p:spPr>
        <p:txBody>
          <a:bodyPr>
            <a:normAutofit/>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p:txBody>
      </p:sp>
      <p:sp>
        <p:nvSpPr>
          <p:cNvPr id="7" name="Tijdelijke aanduiding voor datum 6"/>
          <p:cNvSpPr>
            <a:spLocks noGrp="1"/>
          </p:cNvSpPr>
          <p:nvPr>
            <p:ph type="dt" sz="half" idx="10"/>
          </p:nvPr>
        </p:nvSpPr>
        <p:spPr>
          <a:xfrm>
            <a:off x="609600" y="6356352"/>
            <a:ext cx="2844800" cy="366183"/>
          </a:xfrm>
          <a:prstGeom prst="rect">
            <a:avLst/>
          </a:prstGeom>
        </p:spPr>
        <p:txBody>
          <a:bodyPr/>
          <a:lstStyle/>
          <a:p>
            <a:pPr defTabSz="457200" fontAlgn="auto">
              <a:spcBef>
                <a:spcPts val="0"/>
              </a:spcBef>
              <a:spcAft>
                <a:spcPts val="0"/>
              </a:spcAft>
            </a:pPr>
            <a:fld id="{4ED2B493-C1EE-714C-B8A9-F38F4D8CE6E7}" type="datetimeFigureOut">
              <a:rPr lang="nl-NL" sz="1800" smtClean="0">
                <a:solidFill>
                  <a:prstClr val="black"/>
                </a:solidFill>
                <a:latin typeface="Calibri"/>
                <a:ea typeface="+mn-ea"/>
              </a:rPr>
              <a:pPr defTabSz="457200" fontAlgn="auto">
                <a:spcBef>
                  <a:spcPts val="0"/>
                </a:spcBef>
                <a:spcAft>
                  <a:spcPts val="0"/>
                </a:spcAft>
              </a:pPr>
              <a:t>7-6-2024</a:t>
            </a:fld>
            <a:endParaRPr lang="nl-NL" sz="1800" dirty="0">
              <a:solidFill>
                <a:prstClr val="black"/>
              </a:solidFill>
              <a:latin typeface="Calibri"/>
              <a:ea typeface="+mn-ea"/>
            </a:endParaRPr>
          </a:p>
        </p:txBody>
      </p:sp>
      <p:sp>
        <p:nvSpPr>
          <p:cNvPr id="8" name="Tijdelijke aanduiding voor voettekst 7"/>
          <p:cNvSpPr>
            <a:spLocks noGrp="1"/>
          </p:cNvSpPr>
          <p:nvPr>
            <p:ph type="ftr" sz="quarter" idx="11"/>
          </p:nvPr>
        </p:nvSpPr>
        <p:spPr>
          <a:xfrm>
            <a:off x="2318189" y="6356352"/>
            <a:ext cx="5708211" cy="366183"/>
          </a:xfrm>
          <a:prstGeom prst="rect">
            <a:avLst/>
          </a:prstGeom>
        </p:spPr>
        <p:txBody>
          <a:bodyPr/>
          <a:lstStyle/>
          <a:p>
            <a:endParaRPr lang="nl-NL" dirty="0">
              <a:solidFill>
                <a:prstClr val="black">
                  <a:tint val="75000"/>
                </a:prstClr>
              </a:solidFill>
            </a:endParaRPr>
          </a:p>
        </p:txBody>
      </p:sp>
      <p:sp>
        <p:nvSpPr>
          <p:cNvPr id="9" name="Tijdelijke aanduiding voor dianummer 8"/>
          <p:cNvSpPr>
            <a:spLocks noGrp="1"/>
          </p:cNvSpPr>
          <p:nvPr>
            <p:ph type="sldNum" sz="quarter" idx="12"/>
          </p:nvPr>
        </p:nvSpPr>
        <p:spPr>
          <a:xfrm>
            <a:off x="8737602" y="6356352"/>
            <a:ext cx="2147023" cy="366183"/>
          </a:xfrm>
          <a:prstGeom prst="rect">
            <a:avLst/>
          </a:prstGeom>
        </p:spPr>
        <p:txBody>
          <a:bodyPr/>
          <a:lstStyle/>
          <a:p>
            <a:fld id="{F3BC6476-EA18-C04A-BD06-B622CA55CE7C}" type="slidenum">
              <a:rPr lang="nl-NL" smtClean="0">
                <a:solidFill>
                  <a:prstClr val="black">
                    <a:tint val="75000"/>
                  </a:prstClr>
                </a:solidFill>
              </a:rPr>
              <a:pPr/>
              <a:t>‹nr.›</a:t>
            </a:fld>
            <a:endParaRPr lang="nl-NL" dirty="0">
              <a:solidFill>
                <a:prstClr val="black">
                  <a:tint val="75000"/>
                </a:prstClr>
              </a:solidFill>
            </a:endParaRPr>
          </a:p>
        </p:txBody>
      </p:sp>
    </p:spTree>
    <p:extLst>
      <p:ext uri="{BB962C8B-B14F-4D97-AF65-F5344CB8AC3E}">
        <p14:creationId xmlns:p14="http://schemas.microsoft.com/office/powerpoint/2010/main" val="40349033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1"/>
            <a:ext cx="7315200" cy="567267"/>
          </a:xfrm>
        </p:spPr>
        <p:txBody>
          <a:bodyPr anchor="b">
            <a:noAutofit/>
          </a:bodyPr>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3833"/>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p>
        </p:txBody>
      </p:sp>
      <p:sp>
        <p:nvSpPr>
          <p:cNvPr id="4" name="Tijdelijke aanduiding voor tekst 3"/>
          <p:cNvSpPr>
            <a:spLocks noGrp="1"/>
          </p:cNvSpPr>
          <p:nvPr>
            <p:ph type="body" sz="half" idx="2"/>
          </p:nvPr>
        </p:nvSpPr>
        <p:spPr>
          <a:xfrm>
            <a:off x="2389717" y="5367868"/>
            <a:ext cx="7315200" cy="8043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extLst>
      <p:ext uri="{BB962C8B-B14F-4D97-AF65-F5344CB8AC3E}">
        <p14:creationId xmlns:p14="http://schemas.microsoft.com/office/powerpoint/2010/main" val="11450154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1_Titeldia-C_NL_DT">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3" y="0"/>
            <a:ext cx="12232044" cy="6888000"/>
          </a:xfrm>
          <a:prstGeom prst="rect">
            <a:avLst/>
          </a:prstGeom>
        </p:spPr>
      </p:pic>
    </p:spTree>
    <p:extLst>
      <p:ext uri="{BB962C8B-B14F-4D97-AF65-F5344CB8AC3E}">
        <p14:creationId xmlns:p14="http://schemas.microsoft.com/office/powerpoint/2010/main" val="24012513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eldia-D_NL_DT">
    <p:spTree>
      <p:nvGrpSpPr>
        <p:cNvPr id="1" name=""/>
        <p:cNvGrpSpPr/>
        <p:nvPr/>
      </p:nvGrpSpPr>
      <p:grpSpPr>
        <a:xfrm>
          <a:off x="0" y="0"/>
          <a:ext cx="0" cy="0"/>
          <a:chOff x="0" y="0"/>
          <a:chExt cx="0" cy="0"/>
        </a:xfrm>
      </p:grpSpPr>
      <p:pic>
        <p:nvPicPr>
          <p:cNvPr id="5" name="Afbeelding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3" y="0"/>
            <a:ext cx="12232044" cy="6888000"/>
          </a:xfrm>
          <a:prstGeom prst="rect">
            <a:avLst/>
          </a:prstGeom>
        </p:spPr>
      </p:pic>
    </p:spTree>
    <p:extLst>
      <p:ext uri="{BB962C8B-B14F-4D97-AF65-F5344CB8AC3E}">
        <p14:creationId xmlns:p14="http://schemas.microsoft.com/office/powerpoint/2010/main" val="4226923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oorblad-tekst-2">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srcRect/>
          <a:stretch/>
        </p:blipFill>
        <p:spPr>
          <a:xfrm>
            <a:off x="2" y="1"/>
            <a:ext cx="12191997" cy="6857999"/>
          </a:xfrm>
          <a:prstGeom prst="rect">
            <a:avLst/>
          </a:prstGeom>
        </p:spPr>
      </p:pic>
      <p:sp>
        <p:nvSpPr>
          <p:cNvPr id="9" name="Tijdelijke aanduiding voor voettekst 5"/>
          <p:cNvSpPr>
            <a:spLocks noGrp="1"/>
          </p:cNvSpPr>
          <p:nvPr>
            <p:ph type="ftr" sz="quarter" idx="11"/>
          </p:nvPr>
        </p:nvSpPr>
        <p:spPr>
          <a:xfrm>
            <a:off x="1989958" y="6173788"/>
            <a:ext cx="8488153" cy="365125"/>
          </a:xfrm>
          <a:prstGeom prst="rect">
            <a:avLst/>
          </a:prstGeom>
        </p:spPr>
        <p:txBody>
          <a:bodyPr/>
          <a:lstStyle>
            <a:lvl1pPr>
              <a:defRPr>
                <a:solidFill>
                  <a:srgbClr val="FFFFFF"/>
                </a:solidFill>
              </a:defRPr>
            </a:lvl1pPr>
          </a:lstStyle>
          <a:p>
            <a:endParaRPr lang="nl-NL" dirty="0"/>
          </a:p>
        </p:txBody>
      </p:sp>
      <p:sp>
        <p:nvSpPr>
          <p:cNvPr id="10" name="Tijdelijke aanduiding voor dianummer 6"/>
          <p:cNvSpPr>
            <a:spLocks noGrp="1"/>
          </p:cNvSpPr>
          <p:nvPr>
            <p:ph type="sldNum" sz="quarter" idx="12"/>
          </p:nvPr>
        </p:nvSpPr>
        <p:spPr>
          <a:xfrm>
            <a:off x="10804801" y="6172800"/>
            <a:ext cx="1106396" cy="365125"/>
          </a:xfrm>
          <a:prstGeom prst="rect">
            <a:avLst/>
          </a:prstGeom>
        </p:spPr>
        <p:txBody>
          <a:bodyPr/>
          <a:lstStyle>
            <a:lvl1pPr>
              <a:defRPr>
                <a:solidFill>
                  <a:srgbClr val="FFFFFF"/>
                </a:solidFill>
              </a:defRPr>
            </a:lvl1pPr>
          </a:lstStyle>
          <a:p>
            <a:fld id="{CC1A7FFB-7E9A-E347-8F80-8E2C647B3625}" type="slidenum">
              <a:rPr lang="nl-NL"/>
              <a:pPr/>
              <a:t>‹nr.›</a:t>
            </a:fld>
            <a:endParaRPr lang="nl-NL" dirty="0"/>
          </a:p>
        </p:txBody>
      </p:sp>
      <p:sp>
        <p:nvSpPr>
          <p:cNvPr id="2" name="Titel 1"/>
          <p:cNvSpPr>
            <a:spLocks noGrp="1"/>
          </p:cNvSpPr>
          <p:nvPr>
            <p:ph type="title"/>
          </p:nvPr>
        </p:nvSpPr>
        <p:spPr>
          <a:xfrm>
            <a:off x="1989957" y="1516800"/>
            <a:ext cx="9921237" cy="1143000"/>
          </a:xfrm>
          <a:prstGeom prst="rect">
            <a:avLst/>
          </a:prstGeom>
        </p:spPr>
        <p:txBody>
          <a:bodyPr/>
          <a:lstStyle/>
          <a:p>
            <a:r>
              <a:rPr lang="nl-NL" dirty="0"/>
              <a:t>Titelstijl van model bewerken</a:t>
            </a:r>
          </a:p>
        </p:txBody>
      </p:sp>
      <p:sp>
        <p:nvSpPr>
          <p:cNvPr id="12" name="Tijdelijke aanduiding voor inhoud 2"/>
          <p:cNvSpPr>
            <a:spLocks noGrp="1"/>
          </p:cNvSpPr>
          <p:nvPr>
            <p:ph idx="1" hasCustomPrompt="1"/>
          </p:nvPr>
        </p:nvSpPr>
        <p:spPr>
          <a:xfrm>
            <a:off x="1989956" y="2726400"/>
            <a:ext cx="9921239" cy="3379200"/>
          </a:xfrm>
        </p:spPr>
        <p:txBody>
          <a:bodyPr/>
          <a:lstStyle>
            <a:lvl1pPr>
              <a:defRPr sz="3200">
                <a:latin typeface="Arial"/>
                <a:cs typeface="Arial"/>
              </a:defRPr>
            </a:lvl1pPr>
            <a:lvl2pPr>
              <a:defRPr sz="2667"/>
            </a:lvl2pPr>
          </a:lstStyle>
          <a:p>
            <a:pPr lvl="0"/>
            <a:r>
              <a:rPr lang="nl-NL" dirty="0"/>
              <a:t>Klik om de tekststijl van het sjabloon te bewerken</a:t>
            </a:r>
          </a:p>
          <a:p>
            <a:pPr lvl="1"/>
            <a:r>
              <a:rPr lang="nl-NL" dirty="0"/>
              <a:t>Tweede niveau</a:t>
            </a:r>
          </a:p>
        </p:txBody>
      </p:sp>
      <p:pic>
        <p:nvPicPr>
          <p:cNvPr id="8" name="Afbeelding 7">
            <a:extLst>
              <a:ext uri="{FF2B5EF4-FFF2-40B4-BE49-F238E27FC236}">
                <a16:creationId xmlns:a16="http://schemas.microsoft.com/office/drawing/2014/main" id="{53FA5AA9-4102-254D-A691-0523D8F345C0}"/>
              </a:ext>
            </a:extLst>
          </p:cNvPr>
          <p:cNvPicPr>
            <a:picLocks noChangeAspect="1"/>
          </p:cNvPicPr>
          <p:nvPr userDrawn="1"/>
        </p:nvPicPr>
        <p:blipFill>
          <a:blip r:embed="rId3"/>
          <a:srcRect/>
          <a:stretch/>
        </p:blipFill>
        <p:spPr>
          <a:xfrm>
            <a:off x="1152001" y="254401"/>
            <a:ext cx="1443567" cy="901700"/>
          </a:xfrm>
          <a:prstGeom prst="rect">
            <a:avLst/>
          </a:prstGeom>
        </p:spPr>
      </p:pic>
    </p:spTree>
    <p:extLst>
      <p:ext uri="{BB962C8B-B14F-4D97-AF65-F5344CB8AC3E}">
        <p14:creationId xmlns:p14="http://schemas.microsoft.com/office/powerpoint/2010/main" val="32809414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elblad-B_NL_DT">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09" y="0"/>
            <a:ext cx="12178768" cy="6858000"/>
          </a:xfrm>
          <a:prstGeom prst="rect">
            <a:avLst/>
          </a:prstGeom>
        </p:spPr>
      </p:pic>
      <p:sp>
        <p:nvSpPr>
          <p:cNvPr id="5" name="Tijdelijke aanduiding voor voettekst 4"/>
          <p:cNvSpPr>
            <a:spLocks noGrp="1"/>
          </p:cNvSpPr>
          <p:nvPr>
            <p:ph type="ftr" sz="quarter" idx="11"/>
          </p:nvPr>
        </p:nvSpPr>
        <p:spPr/>
        <p:txBody>
          <a:bodyPr/>
          <a:lstStyle/>
          <a:p>
            <a:r>
              <a:rPr lang="nl-NL" dirty="0">
                <a:solidFill>
                  <a:prstClr val="black">
                    <a:tint val="75000"/>
                  </a:prstClr>
                </a:solidFill>
              </a:rPr>
              <a:t>Voettekst</a:t>
            </a:r>
          </a:p>
        </p:txBody>
      </p:sp>
      <p:sp>
        <p:nvSpPr>
          <p:cNvPr id="6" name="Tijdelijke aanduiding voor dianummer 5"/>
          <p:cNvSpPr>
            <a:spLocks noGrp="1"/>
          </p:cNvSpPr>
          <p:nvPr>
            <p:ph type="sldNum" sz="quarter" idx="12"/>
          </p:nvPr>
        </p:nvSpPr>
        <p:spPr/>
        <p:txBody>
          <a:bodyPr/>
          <a:lstStyle/>
          <a:p>
            <a:fld id="{CC1A7FFB-7E9A-E347-8F80-8E2C647B3625}" type="slidenum">
              <a:rPr lang="nl-NL">
                <a:solidFill>
                  <a:prstClr val="black">
                    <a:tint val="75000"/>
                  </a:prstClr>
                </a:solidFill>
              </a:rPr>
              <a:pPr/>
              <a:t>‹nr.›</a:t>
            </a:fld>
            <a:endParaRPr lang="nl-NL" dirty="0">
              <a:solidFill>
                <a:prstClr val="black">
                  <a:tint val="75000"/>
                </a:prstClr>
              </a:solidFill>
            </a:endParaRPr>
          </a:p>
        </p:txBody>
      </p:sp>
      <p:sp>
        <p:nvSpPr>
          <p:cNvPr id="8" name="Titel 1"/>
          <p:cNvSpPr>
            <a:spLocks noGrp="1"/>
          </p:cNvSpPr>
          <p:nvPr>
            <p:ph type="title" hasCustomPrompt="1"/>
          </p:nvPr>
        </p:nvSpPr>
        <p:spPr>
          <a:xfrm>
            <a:off x="609600" y="372535"/>
            <a:ext cx="10972800" cy="2449689"/>
          </a:xfrm>
        </p:spPr>
        <p:txBody>
          <a:bodyPr anchor="t"/>
          <a:lstStyle>
            <a:lvl1pPr>
              <a:defRPr sz="3200"/>
            </a:lvl1pPr>
          </a:lstStyle>
          <a:p>
            <a:r>
              <a:rPr lang="nl-NL"/>
              <a:t>Titel van presentatie, Arial 32pt</a:t>
            </a:r>
          </a:p>
        </p:txBody>
      </p:sp>
    </p:spTree>
    <p:extLst>
      <p:ext uri="{BB962C8B-B14F-4D97-AF65-F5344CB8AC3E}">
        <p14:creationId xmlns:p14="http://schemas.microsoft.com/office/powerpoint/2010/main" val="42397366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elblad-A_NL_DT">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9" y="0"/>
            <a:ext cx="12230339" cy="6887040"/>
          </a:xfrm>
          <a:prstGeom prst="rect">
            <a:avLst/>
          </a:prstGeom>
        </p:spPr>
      </p:pic>
      <p:sp>
        <p:nvSpPr>
          <p:cNvPr id="2" name="Titel 1"/>
          <p:cNvSpPr>
            <a:spLocks noGrp="1"/>
          </p:cNvSpPr>
          <p:nvPr>
            <p:ph type="title" hasCustomPrompt="1"/>
          </p:nvPr>
        </p:nvSpPr>
        <p:spPr>
          <a:xfrm>
            <a:off x="609600" y="372535"/>
            <a:ext cx="10972800" cy="2449689"/>
          </a:xfrm>
        </p:spPr>
        <p:txBody>
          <a:bodyPr anchor="t"/>
          <a:lstStyle>
            <a:lvl1pPr>
              <a:defRPr sz="3200"/>
            </a:lvl1pPr>
          </a:lstStyle>
          <a:p>
            <a:r>
              <a:rPr lang="nl-NL"/>
              <a:t>Titel van presentatie, Arial 32pt</a:t>
            </a:r>
          </a:p>
        </p:txBody>
      </p:sp>
      <p:sp>
        <p:nvSpPr>
          <p:cNvPr id="5" name="Tijdelijke aanduiding voor voettekst 4"/>
          <p:cNvSpPr>
            <a:spLocks noGrp="1"/>
          </p:cNvSpPr>
          <p:nvPr>
            <p:ph type="ftr" sz="quarter" idx="11"/>
          </p:nvPr>
        </p:nvSpPr>
        <p:spPr/>
        <p:txBody>
          <a:bodyPr/>
          <a:lstStyle/>
          <a:p>
            <a:endParaRPr lang="nl-NL" dirty="0">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CC1A7FFB-7E9A-E347-8F80-8E2C647B3625}" type="slidenum">
              <a:rPr lang="nl-NL">
                <a:solidFill>
                  <a:prstClr val="black">
                    <a:tint val="75000"/>
                  </a:prstClr>
                </a:solidFill>
              </a:rPr>
              <a:pPr/>
              <a:t>‹nr.›</a:t>
            </a:fld>
            <a:endParaRPr lang="nl-NL" dirty="0">
              <a:solidFill>
                <a:prstClr val="black">
                  <a:tint val="75000"/>
                </a:prstClr>
              </a:solidFill>
            </a:endParaRPr>
          </a:p>
        </p:txBody>
      </p:sp>
    </p:spTree>
    <p:extLst>
      <p:ext uri="{BB962C8B-B14F-4D97-AF65-F5344CB8AC3E}">
        <p14:creationId xmlns:p14="http://schemas.microsoft.com/office/powerpoint/2010/main" val="26049055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Universeel_NL">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09" y="2"/>
            <a:ext cx="12178768" cy="6857999"/>
          </a:xfrm>
          <a:prstGeom prst="rect">
            <a:avLst/>
          </a:prstGeom>
        </p:spPr>
      </p:pic>
      <p:sp>
        <p:nvSpPr>
          <p:cNvPr id="9" name="Tijdelijke aanduiding voor voettekst 5"/>
          <p:cNvSpPr>
            <a:spLocks noGrp="1"/>
          </p:cNvSpPr>
          <p:nvPr>
            <p:ph type="ftr" sz="quarter" idx="11"/>
          </p:nvPr>
        </p:nvSpPr>
        <p:spPr>
          <a:xfrm>
            <a:off x="2109076" y="6173789"/>
            <a:ext cx="8369035" cy="365125"/>
          </a:xfrm>
          <a:prstGeom prst="rect">
            <a:avLst/>
          </a:prstGeom>
        </p:spPr>
        <p:txBody>
          <a:bodyPr/>
          <a:lstStyle>
            <a:lvl1pPr>
              <a:defRPr>
                <a:solidFill>
                  <a:srgbClr val="FFFFFF"/>
                </a:solidFill>
              </a:defRPr>
            </a:lvl1pPr>
          </a:lstStyle>
          <a:p>
            <a:endParaRPr lang="nl-NL" dirty="0"/>
          </a:p>
        </p:txBody>
      </p:sp>
      <p:sp>
        <p:nvSpPr>
          <p:cNvPr id="10" name="Tijdelijke aanduiding voor dianummer 6"/>
          <p:cNvSpPr>
            <a:spLocks noGrp="1"/>
          </p:cNvSpPr>
          <p:nvPr>
            <p:ph type="sldNum" sz="quarter" idx="12"/>
          </p:nvPr>
        </p:nvSpPr>
        <p:spPr>
          <a:xfrm>
            <a:off x="10728254" y="6189316"/>
            <a:ext cx="1106396" cy="365125"/>
          </a:xfrm>
          <a:prstGeom prst="rect">
            <a:avLst/>
          </a:prstGeom>
        </p:spPr>
        <p:txBody>
          <a:bodyPr/>
          <a:lstStyle>
            <a:lvl1pPr>
              <a:defRPr>
                <a:solidFill>
                  <a:srgbClr val="FFFFFF"/>
                </a:solidFill>
              </a:defRPr>
            </a:lvl1pPr>
          </a:lstStyle>
          <a:p>
            <a:fld id="{CC1A7FFB-7E9A-E347-8F80-8E2C647B3625}" type="slidenum">
              <a:rPr lang="nl-NL"/>
              <a:pPr/>
              <a:t>‹nr.›</a:t>
            </a:fld>
            <a:endParaRPr lang="nl-NL" dirty="0"/>
          </a:p>
        </p:txBody>
      </p:sp>
      <p:sp>
        <p:nvSpPr>
          <p:cNvPr id="2" name="Titel 1"/>
          <p:cNvSpPr>
            <a:spLocks noGrp="1"/>
          </p:cNvSpPr>
          <p:nvPr>
            <p:ph type="title"/>
          </p:nvPr>
        </p:nvSpPr>
        <p:spPr>
          <a:xfrm>
            <a:off x="1989957" y="1867700"/>
            <a:ext cx="9844691" cy="1143000"/>
          </a:xfrm>
        </p:spPr>
        <p:txBody>
          <a:bodyPr/>
          <a:lstStyle/>
          <a:p>
            <a:r>
              <a:rPr lang="nl-NL"/>
              <a:t>Klik om de stijl te bewerken</a:t>
            </a:r>
          </a:p>
        </p:txBody>
      </p:sp>
      <p:sp>
        <p:nvSpPr>
          <p:cNvPr id="12" name="Tijdelijke aanduiding voor inhoud 2"/>
          <p:cNvSpPr>
            <a:spLocks noGrp="1"/>
          </p:cNvSpPr>
          <p:nvPr>
            <p:ph idx="1" hasCustomPrompt="1"/>
          </p:nvPr>
        </p:nvSpPr>
        <p:spPr>
          <a:xfrm>
            <a:off x="1989957" y="2962014"/>
            <a:ext cx="9844691" cy="2923743"/>
          </a:xfrm>
        </p:spPr>
        <p:txBody>
          <a:bodyPr/>
          <a:lstStyle>
            <a:lvl1pPr>
              <a:defRPr sz="2400">
                <a:latin typeface="Arial"/>
                <a:cs typeface="Arial"/>
              </a:defRPr>
            </a:lvl1pPr>
            <a:lvl2pPr>
              <a:defRPr sz="2000"/>
            </a:lvl2pPr>
          </a:lstStyle>
          <a:p>
            <a:pPr lvl="0"/>
            <a:r>
              <a:rPr lang="nl-NL"/>
              <a:t>Klik om de tekststijl van het sjabloon te bewerken</a:t>
            </a:r>
          </a:p>
          <a:p>
            <a:pPr lvl="1"/>
            <a:r>
              <a:rPr lang="nl-NL"/>
              <a:t>Tweede niveau</a:t>
            </a:r>
          </a:p>
        </p:txBody>
      </p:sp>
    </p:spTree>
    <p:extLst>
      <p:ext uri="{BB962C8B-B14F-4D97-AF65-F5344CB8AC3E}">
        <p14:creationId xmlns:p14="http://schemas.microsoft.com/office/powerpoint/2010/main" val="3346280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Universeel_NL">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232" y="2"/>
            <a:ext cx="12178768" cy="6857999"/>
          </a:xfrm>
          <a:prstGeom prst="rect">
            <a:avLst/>
          </a:prstGeom>
        </p:spPr>
      </p:pic>
      <p:sp>
        <p:nvSpPr>
          <p:cNvPr id="8" name="Tijdelijke aanduiding voor voettekst 4"/>
          <p:cNvSpPr>
            <a:spLocks noGrp="1"/>
          </p:cNvSpPr>
          <p:nvPr>
            <p:ph type="ftr" sz="quarter" idx="11"/>
          </p:nvPr>
        </p:nvSpPr>
        <p:spPr>
          <a:xfrm>
            <a:off x="2816771" y="6173789"/>
            <a:ext cx="7661339" cy="365125"/>
          </a:xfrm>
          <a:prstGeom prst="rect">
            <a:avLst/>
          </a:prstGeom>
        </p:spPr>
        <p:txBody>
          <a:bodyPr/>
          <a:lstStyle/>
          <a:p>
            <a:endParaRPr lang="nl-NL" dirty="0">
              <a:solidFill>
                <a:prstClr val="black">
                  <a:tint val="75000"/>
                </a:prstClr>
              </a:solidFill>
            </a:endParaRPr>
          </a:p>
        </p:txBody>
      </p:sp>
      <p:sp>
        <p:nvSpPr>
          <p:cNvPr id="9" name="Tijdelijke aanduiding voor dianummer 5"/>
          <p:cNvSpPr>
            <a:spLocks noGrp="1"/>
          </p:cNvSpPr>
          <p:nvPr>
            <p:ph type="sldNum" sz="quarter" idx="12"/>
          </p:nvPr>
        </p:nvSpPr>
        <p:spPr>
          <a:xfrm>
            <a:off x="10728251" y="6189316"/>
            <a:ext cx="1106396" cy="365125"/>
          </a:xfrm>
          <a:prstGeom prst="rect">
            <a:avLst/>
          </a:prstGeom>
        </p:spPr>
        <p:txBody>
          <a:bodyPr/>
          <a:lstStyle/>
          <a:p>
            <a:fld id="{CC1A7FFB-7E9A-E347-8F80-8E2C647B3625}" type="slidenum">
              <a:rPr lang="nl-NL">
                <a:solidFill>
                  <a:prstClr val="black">
                    <a:tint val="75000"/>
                  </a:prstClr>
                </a:solidFill>
              </a:rPr>
              <a:pPr/>
              <a:t>‹nr.›</a:t>
            </a:fld>
            <a:endParaRPr lang="nl-NL" dirty="0">
              <a:solidFill>
                <a:prstClr val="black">
                  <a:tint val="75000"/>
                </a:prstClr>
              </a:solidFill>
            </a:endParaRPr>
          </a:p>
        </p:txBody>
      </p:sp>
      <p:sp>
        <p:nvSpPr>
          <p:cNvPr id="13" name="Titel 1"/>
          <p:cNvSpPr>
            <a:spLocks noGrp="1"/>
          </p:cNvSpPr>
          <p:nvPr>
            <p:ph type="title"/>
          </p:nvPr>
        </p:nvSpPr>
        <p:spPr>
          <a:xfrm>
            <a:off x="2816771" y="1867700"/>
            <a:ext cx="9017877" cy="1143000"/>
          </a:xfrm>
        </p:spPr>
        <p:txBody>
          <a:bodyPr/>
          <a:lstStyle>
            <a:lvl1pPr algn="r">
              <a:defRPr/>
            </a:lvl1pPr>
          </a:lstStyle>
          <a:p>
            <a:r>
              <a:rPr lang="nl-NL"/>
              <a:t>Klik om de stijl te bewerken</a:t>
            </a:r>
          </a:p>
        </p:txBody>
      </p:sp>
      <p:sp>
        <p:nvSpPr>
          <p:cNvPr id="14" name="Tijdelijke aanduiding voor inhoud 2"/>
          <p:cNvSpPr>
            <a:spLocks noGrp="1"/>
          </p:cNvSpPr>
          <p:nvPr>
            <p:ph idx="1" hasCustomPrompt="1"/>
          </p:nvPr>
        </p:nvSpPr>
        <p:spPr>
          <a:xfrm>
            <a:off x="2816771" y="2962012"/>
            <a:ext cx="9017877" cy="3832776"/>
          </a:xfrm>
        </p:spPr>
        <p:txBody>
          <a:bodyPr/>
          <a:lstStyle>
            <a:lvl1pPr algn="r">
              <a:defRPr sz="2400">
                <a:latin typeface="Arial"/>
                <a:cs typeface="Arial"/>
              </a:defRPr>
            </a:lvl1pPr>
            <a:lvl2pPr algn="r">
              <a:defRPr sz="2000"/>
            </a:lvl2pPr>
          </a:lstStyle>
          <a:p>
            <a:pPr lvl="0"/>
            <a:r>
              <a:rPr lang="nl-NL"/>
              <a:t>Klik om de tekststijl van het sjabloon te bewerken</a:t>
            </a:r>
          </a:p>
          <a:p>
            <a:pPr lvl="1"/>
            <a:r>
              <a:rPr lang="nl-NL"/>
              <a:t>Tweede niveau</a:t>
            </a:r>
          </a:p>
        </p:txBody>
      </p:sp>
    </p:spTree>
    <p:extLst>
      <p:ext uri="{BB962C8B-B14F-4D97-AF65-F5344CB8AC3E}">
        <p14:creationId xmlns:p14="http://schemas.microsoft.com/office/powerpoint/2010/main" val="11056626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blad-2">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60F246EA-2CA6-A949-8C74-EFA4609F5646}"/>
              </a:ext>
            </a:extLst>
          </p:cNvPr>
          <p:cNvPicPr>
            <a:picLocks noChangeAspect="1"/>
          </p:cNvPicPr>
          <p:nvPr userDrawn="1"/>
        </p:nvPicPr>
        <p:blipFill>
          <a:blip r:embed="rId2"/>
          <a:srcRect/>
          <a:stretch/>
        </p:blipFill>
        <p:spPr>
          <a:xfrm>
            <a:off x="0" y="0"/>
            <a:ext cx="12192000" cy="6858000"/>
          </a:xfrm>
          <a:prstGeom prst="rect">
            <a:avLst/>
          </a:prstGeom>
        </p:spPr>
      </p:pic>
      <p:sp>
        <p:nvSpPr>
          <p:cNvPr id="7" name="Titel 1">
            <a:extLst>
              <a:ext uri="{FF2B5EF4-FFF2-40B4-BE49-F238E27FC236}">
                <a16:creationId xmlns:a16="http://schemas.microsoft.com/office/drawing/2014/main" id="{84548843-C499-E245-95D4-C33008F15DE1}"/>
              </a:ext>
            </a:extLst>
          </p:cNvPr>
          <p:cNvSpPr>
            <a:spLocks noGrp="1"/>
          </p:cNvSpPr>
          <p:nvPr>
            <p:ph type="title" hasCustomPrompt="1"/>
          </p:nvPr>
        </p:nvSpPr>
        <p:spPr>
          <a:xfrm>
            <a:off x="283200" y="1867200"/>
            <a:ext cx="11630400" cy="1142400"/>
          </a:xfrm>
          <a:prstGeom prst="rect">
            <a:avLst/>
          </a:prstGeom>
        </p:spPr>
        <p:txBody>
          <a:bodyPr/>
          <a:lstStyle>
            <a:lvl1pPr>
              <a:defRPr cap="all" baseline="0">
                <a:solidFill>
                  <a:schemeClr val="bg1">
                    <a:alpha val="94000"/>
                  </a:schemeClr>
                </a:solidFill>
              </a:defRPr>
            </a:lvl1pPr>
          </a:lstStyle>
          <a:p>
            <a:r>
              <a:rPr lang="nl-NL" dirty="0"/>
              <a:t>KLIK OM STIJL TE BEWERKEN</a:t>
            </a:r>
          </a:p>
        </p:txBody>
      </p:sp>
      <p:sp>
        <p:nvSpPr>
          <p:cNvPr id="10" name="Tijdelijke aanduiding voor inhoud 1">
            <a:extLst>
              <a:ext uri="{FF2B5EF4-FFF2-40B4-BE49-F238E27FC236}">
                <a16:creationId xmlns:a16="http://schemas.microsoft.com/office/drawing/2014/main" id="{C3A00F72-3AB5-E14B-B4B6-C3FE088A9D7C}"/>
              </a:ext>
            </a:extLst>
          </p:cNvPr>
          <p:cNvSpPr>
            <a:spLocks noGrp="1"/>
          </p:cNvSpPr>
          <p:nvPr>
            <p:ph idx="1"/>
          </p:nvPr>
        </p:nvSpPr>
        <p:spPr>
          <a:xfrm>
            <a:off x="283201" y="3108960"/>
            <a:ext cx="11630399" cy="2324017"/>
          </a:xfrm>
        </p:spPr>
        <p:txBody>
          <a:bodyPr/>
          <a:lstStyle>
            <a:lvl1pPr>
              <a:buFontTx/>
              <a:buNone/>
              <a:defRPr sz="2400" baseline="0">
                <a:solidFill>
                  <a:schemeClr val="bg1"/>
                </a:solidFill>
              </a:defRPr>
            </a:lvl1pPr>
          </a:lstStyle>
          <a:p>
            <a:endParaRPr lang="nl-NL" dirty="0"/>
          </a:p>
        </p:txBody>
      </p:sp>
      <p:pic>
        <p:nvPicPr>
          <p:cNvPr id="11" name="Afbeelding 10">
            <a:extLst>
              <a:ext uri="{FF2B5EF4-FFF2-40B4-BE49-F238E27FC236}">
                <a16:creationId xmlns:a16="http://schemas.microsoft.com/office/drawing/2014/main" id="{F10A5C45-3525-4B49-ADF7-2EF353ADB3E4}"/>
              </a:ext>
            </a:extLst>
          </p:cNvPr>
          <p:cNvPicPr>
            <a:picLocks noChangeAspect="1"/>
          </p:cNvPicPr>
          <p:nvPr userDrawn="1"/>
        </p:nvPicPr>
        <p:blipFill>
          <a:blip r:embed="rId3"/>
          <a:srcRect/>
          <a:stretch/>
        </p:blipFill>
        <p:spPr>
          <a:xfrm>
            <a:off x="254400" y="254400"/>
            <a:ext cx="897467" cy="897467"/>
          </a:xfrm>
          <a:prstGeom prst="rect">
            <a:avLst/>
          </a:prstGeom>
        </p:spPr>
      </p:pic>
      <p:pic>
        <p:nvPicPr>
          <p:cNvPr id="6" name="Afbeelding 5">
            <a:extLst>
              <a:ext uri="{FF2B5EF4-FFF2-40B4-BE49-F238E27FC236}">
                <a16:creationId xmlns:a16="http://schemas.microsoft.com/office/drawing/2014/main" id="{F72AD303-BDFF-934F-9145-CB4C92C73CB3}"/>
              </a:ext>
            </a:extLst>
          </p:cNvPr>
          <p:cNvPicPr>
            <a:picLocks noChangeAspect="1"/>
          </p:cNvPicPr>
          <p:nvPr userDrawn="1"/>
        </p:nvPicPr>
        <p:blipFill>
          <a:blip r:embed="rId4"/>
          <a:srcRect/>
          <a:stretch/>
        </p:blipFill>
        <p:spPr>
          <a:xfrm>
            <a:off x="1152001" y="254401"/>
            <a:ext cx="1443567" cy="901700"/>
          </a:xfrm>
          <a:prstGeom prst="rect">
            <a:avLst/>
          </a:prstGeom>
        </p:spPr>
      </p:pic>
    </p:spTree>
    <p:extLst>
      <p:ext uri="{BB962C8B-B14F-4D97-AF65-F5344CB8AC3E}">
        <p14:creationId xmlns:p14="http://schemas.microsoft.com/office/powerpoint/2010/main" val="38548345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blad-3">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A8308C1A-2923-C64E-B68B-9EEA862187A2}"/>
              </a:ext>
            </a:extLst>
          </p:cNvPr>
          <p:cNvPicPr>
            <a:picLocks noChangeAspect="1"/>
          </p:cNvPicPr>
          <p:nvPr userDrawn="1"/>
        </p:nvPicPr>
        <p:blipFill>
          <a:blip r:embed="rId2"/>
          <a:srcRect/>
          <a:stretch/>
        </p:blipFill>
        <p:spPr>
          <a:xfrm>
            <a:off x="0" y="0"/>
            <a:ext cx="12192000" cy="6858000"/>
          </a:xfrm>
          <a:prstGeom prst="rect">
            <a:avLst/>
          </a:prstGeom>
        </p:spPr>
      </p:pic>
      <p:sp>
        <p:nvSpPr>
          <p:cNvPr id="7" name="Titel 1">
            <a:extLst>
              <a:ext uri="{FF2B5EF4-FFF2-40B4-BE49-F238E27FC236}">
                <a16:creationId xmlns:a16="http://schemas.microsoft.com/office/drawing/2014/main" id="{651403BA-E744-2547-B84E-67A9F03F502F}"/>
              </a:ext>
            </a:extLst>
          </p:cNvPr>
          <p:cNvSpPr>
            <a:spLocks noGrp="1"/>
          </p:cNvSpPr>
          <p:nvPr>
            <p:ph type="title" hasCustomPrompt="1"/>
          </p:nvPr>
        </p:nvSpPr>
        <p:spPr>
          <a:xfrm>
            <a:off x="283200" y="1867200"/>
            <a:ext cx="11630400" cy="1143000"/>
          </a:xfrm>
          <a:prstGeom prst="rect">
            <a:avLst/>
          </a:prstGeom>
        </p:spPr>
        <p:txBody>
          <a:bodyPr/>
          <a:lstStyle>
            <a:lvl1pPr>
              <a:defRPr cap="all" baseline="0">
                <a:solidFill>
                  <a:schemeClr val="bg1">
                    <a:alpha val="94000"/>
                  </a:schemeClr>
                </a:solidFill>
              </a:defRPr>
            </a:lvl1pPr>
          </a:lstStyle>
          <a:p>
            <a:r>
              <a:rPr lang="nl-NL" dirty="0"/>
              <a:t>KLIK OM STIJL TE BEWERKEN</a:t>
            </a:r>
          </a:p>
        </p:txBody>
      </p:sp>
      <p:pic>
        <p:nvPicPr>
          <p:cNvPr id="5" name="Afbeelding 4">
            <a:extLst>
              <a:ext uri="{FF2B5EF4-FFF2-40B4-BE49-F238E27FC236}">
                <a16:creationId xmlns:a16="http://schemas.microsoft.com/office/drawing/2014/main" id="{F28BE7C8-DFA0-BF4B-B29B-CB6594498ADF}"/>
              </a:ext>
            </a:extLst>
          </p:cNvPr>
          <p:cNvPicPr>
            <a:picLocks noChangeAspect="1"/>
          </p:cNvPicPr>
          <p:nvPr userDrawn="1"/>
        </p:nvPicPr>
        <p:blipFill>
          <a:blip r:embed="rId3"/>
          <a:srcRect/>
          <a:stretch/>
        </p:blipFill>
        <p:spPr>
          <a:xfrm>
            <a:off x="254400" y="254400"/>
            <a:ext cx="897467" cy="897467"/>
          </a:xfrm>
          <a:prstGeom prst="rect">
            <a:avLst/>
          </a:prstGeom>
        </p:spPr>
      </p:pic>
      <p:pic>
        <p:nvPicPr>
          <p:cNvPr id="6" name="Afbeelding 5">
            <a:extLst>
              <a:ext uri="{FF2B5EF4-FFF2-40B4-BE49-F238E27FC236}">
                <a16:creationId xmlns:a16="http://schemas.microsoft.com/office/drawing/2014/main" id="{8F7D3028-9F69-4644-A249-2E8432A5DE9C}"/>
              </a:ext>
            </a:extLst>
          </p:cNvPr>
          <p:cNvPicPr>
            <a:picLocks noChangeAspect="1"/>
          </p:cNvPicPr>
          <p:nvPr userDrawn="1"/>
        </p:nvPicPr>
        <p:blipFill>
          <a:blip r:embed="rId4"/>
          <a:srcRect/>
          <a:stretch/>
        </p:blipFill>
        <p:spPr>
          <a:xfrm>
            <a:off x="1152001" y="254401"/>
            <a:ext cx="1443567" cy="901700"/>
          </a:xfrm>
          <a:prstGeom prst="rect">
            <a:avLst/>
          </a:prstGeom>
        </p:spPr>
      </p:pic>
    </p:spTree>
    <p:extLst>
      <p:ext uri="{BB962C8B-B14F-4D97-AF65-F5344CB8AC3E}">
        <p14:creationId xmlns:p14="http://schemas.microsoft.com/office/powerpoint/2010/main" val="20881510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oorblad-foto">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F485B2E-A8FA-EE4D-AC7A-FBA782AF405D}"/>
              </a:ext>
            </a:extLst>
          </p:cNvPr>
          <p:cNvPicPr>
            <a:picLocks noChangeAspect="1"/>
          </p:cNvPicPr>
          <p:nvPr userDrawn="1"/>
        </p:nvPicPr>
        <p:blipFill>
          <a:blip r:embed="rId2"/>
          <a:srcRect/>
          <a:stretch/>
        </p:blipFill>
        <p:spPr>
          <a:xfrm>
            <a:off x="2" y="1"/>
            <a:ext cx="12191997" cy="6857999"/>
          </a:xfrm>
          <a:prstGeom prst="rect">
            <a:avLst/>
          </a:prstGeom>
        </p:spPr>
      </p:pic>
      <p:sp>
        <p:nvSpPr>
          <p:cNvPr id="4" name="Tijdelijke aanduiding voor afbeelding 4">
            <a:extLst>
              <a:ext uri="{FF2B5EF4-FFF2-40B4-BE49-F238E27FC236}">
                <a16:creationId xmlns:a16="http://schemas.microsoft.com/office/drawing/2014/main" id="{8AEE0225-7956-3A4F-8287-786BC27D76DD}"/>
              </a:ext>
            </a:extLst>
          </p:cNvPr>
          <p:cNvSpPr>
            <a:spLocks noGrp="1"/>
          </p:cNvSpPr>
          <p:nvPr>
            <p:ph type="pic" sz="quarter" idx="10" hasCustomPrompt="1"/>
          </p:nvPr>
        </p:nvSpPr>
        <p:spPr>
          <a:xfrm>
            <a:off x="0" y="1401600"/>
            <a:ext cx="12192000" cy="5476800"/>
          </a:xfrm>
          <a:blipFill>
            <a:blip r:embed="rId3"/>
            <a:stretch>
              <a:fillRect/>
            </a:stretch>
          </a:blipFill>
        </p:spPr>
        <p:txBody>
          <a:bodyPr tIns="1188000" anchor="t" anchorCtr="0"/>
          <a:lstStyle>
            <a:lvl1pPr algn="ctr">
              <a:defRPr>
                <a:solidFill>
                  <a:srgbClr val="663366"/>
                </a:solidFill>
              </a:defRPr>
            </a:lvl1pPr>
          </a:lstStyle>
          <a:p>
            <a:r>
              <a:rPr lang="nl-NL" dirty="0"/>
              <a:t>Eigen voorblad maken: klik op het pictogram hieronder en voeg een eigen afbeelding toe</a:t>
            </a:r>
          </a:p>
        </p:txBody>
      </p:sp>
      <p:pic>
        <p:nvPicPr>
          <p:cNvPr id="7" name="Afbeelding 6">
            <a:extLst>
              <a:ext uri="{FF2B5EF4-FFF2-40B4-BE49-F238E27FC236}">
                <a16:creationId xmlns:a16="http://schemas.microsoft.com/office/drawing/2014/main" id="{E9DCE907-6FE3-5043-979C-0F06E4E9AA48}"/>
              </a:ext>
            </a:extLst>
          </p:cNvPr>
          <p:cNvPicPr>
            <a:picLocks noChangeAspect="1"/>
          </p:cNvPicPr>
          <p:nvPr userDrawn="1"/>
        </p:nvPicPr>
        <p:blipFill>
          <a:blip r:embed="rId4"/>
          <a:srcRect/>
          <a:stretch/>
        </p:blipFill>
        <p:spPr>
          <a:xfrm>
            <a:off x="1152001" y="254401"/>
            <a:ext cx="1443567" cy="901700"/>
          </a:xfrm>
          <a:prstGeom prst="rect">
            <a:avLst/>
          </a:prstGeom>
        </p:spPr>
      </p:pic>
    </p:spTree>
    <p:extLst>
      <p:ext uri="{BB962C8B-B14F-4D97-AF65-F5344CB8AC3E}">
        <p14:creationId xmlns:p14="http://schemas.microsoft.com/office/powerpoint/2010/main" val="1692473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oorblad-tekst-1">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srcRect/>
          <a:stretch/>
        </p:blipFill>
        <p:spPr>
          <a:xfrm>
            <a:off x="0" y="0"/>
            <a:ext cx="12192000" cy="6858000"/>
          </a:xfrm>
          <a:prstGeom prst="rect">
            <a:avLst/>
          </a:prstGeom>
        </p:spPr>
      </p:pic>
      <p:sp>
        <p:nvSpPr>
          <p:cNvPr id="9" name="Tijdelijke aanduiding voor voettekst 5"/>
          <p:cNvSpPr>
            <a:spLocks noGrp="1"/>
          </p:cNvSpPr>
          <p:nvPr>
            <p:ph type="ftr" sz="quarter" idx="11"/>
          </p:nvPr>
        </p:nvSpPr>
        <p:spPr>
          <a:xfrm>
            <a:off x="1989957" y="6173788"/>
            <a:ext cx="8486400" cy="365125"/>
          </a:xfrm>
          <a:prstGeom prst="rect">
            <a:avLst/>
          </a:prstGeom>
        </p:spPr>
        <p:txBody>
          <a:bodyPr/>
          <a:lstStyle>
            <a:lvl1pPr>
              <a:defRPr>
                <a:solidFill>
                  <a:srgbClr val="FFFFFF"/>
                </a:solidFill>
              </a:defRPr>
            </a:lvl1pPr>
          </a:lstStyle>
          <a:p>
            <a:endParaRPr lang="nl-NL" dirty="0"/>
          </a:p>
        </p:txBody>
      </p:sp>
      <p:sp>
        <p:nvSpPr>
          <p:cNvPr id="10" name="Tijdelijke aanduiding voor dianummer 6"/>
          <p:cNvSpPr>
            <a:spLocks noGrp="1"/>
          </p:cNvSpPr>
          <p:nvPr>
            <p:ph type="sldNum" sz="quarter" idx="12"/>
          </p:nvPr>
        </p:nvSpPr>
        <p:spPr>
          <a:xfrm>
            <a:off x="10804801" y="6172800"/>
            <a:ext cx="1106396" cy="365125"/>
          </a:xfrm>
          <a:prstGeom prst="rect">
            <a:avLst/>
          </a:prstGeom>
        </p:spPr>
        <p:txBody>
          <a:bodyPr/>
          <a:lstStyle>
            <a:lvl1pPr>
              <a:defRPr>
                <a:solidFill>
                  <a:srgbClr val="FFFFFF"/>
                </a:solidFill>
              </a:defRPr>
            </a:lvl1pPr>
          </a:lstStyle>
          <a:p>
            <a:fld id="{CC1A7FFB-7E9A-E347-8F80-8E2C647B3625}" type="slidenum">
              <a:rPr lang="nl-NL"/>
              <a:pPr/>
              <a:t>‹nr.›</a:t>
            </a:fld>
            <a:endParaRPr lang="nl-NL" dirty="0"/>
          </a:p>
        </p:txBody>
      </p:sp>
      <p:sp>
        <p:nvSpPr>
          <p:cNvPr id="2" name="Titel 1"/>
          <p:cNvSpPr>
            <a:spLocks noGrp="1"/>
          </p:cNvSpPr>
          <p:nvPr>
            <p:ph type="title" hasCustomPrompt="1"/>
          </p:nvPr>
        </p:nvSpPr>
        <p:spPr>
          <a:xfrm>
            <a:off x="1989957" y="1516800"/>
            <a:ext cx="9921237" cy="1143000"/>
          </a:xfrm>
          <a:prstGeom prst="rect">
            <a:avLst/>
          </a:prstGeom>
        </p:spPr>
        <p:txBody>
          <a:bodyPr/>
          <a:lstStyle/>
          <a:p>
            <a:r>
              <a:rPr lang="nl-NL" dirty="0"/>
              <a:t>Titelstijl van model bewerken</a:t>
            </a:r>
          </a:p>
        </p:txBody>
      </p:sp>
      <p:sp>
        <p:nvSpPr>
          <p:cNvPr id="12" name="Tijdelijke aanduiding voor inhoud 2"/>
          <p:cNvSpPr>
            <a:spLocks noGrp="1"/>
          </p:cNvSpPr>
          <p:nvPr>
            <p:ph idx="1" hasCustomPrompt="1"/>
          </p:nvPr>
        </p:nvSpPr>
        <p:spPr>
          <a:xfrm>
            <a:off x="1989956" y="2726400"/>
            <a:ext cx="9921239" cy="3379200"/>
          </a:xfrm>
        </p:spPr>
        <p:txBody>
          <a:bodyPr/>
          <a:lstStyle>
            <a:lvl1pPr>
              <a:defRPr sz="3200">
                <a:latin typeface="Arial"/>
                <a:cs typeface="Arial"/>
              </a:defRPr>
            </a:lvl1pPr>
            <a:lvl2pPr>
              <a:defRPr sz="2667"/>
            </a:lvl2pPr>
          </a:lstStyle>
          <a:p>
            <a:pPr lvl="0"/>
            <a:r>
              <a:rPr lang="nl-NL" dirty="0"/>
              <a:t>Klik om de tekststijl van het sjabloon te bewerken</a:t>
            </a:r>
          </a:p>
          <a:p>
            <a:pPr lvl="1"/>
            <a:r>
              <a:rPr lang="nl-NL" dirty="0"/>
              <a:t>Tweede niveau</a:t>
            </a:r>
          </a:p>
        </p:txBody>
      </p:sp>
    </p:spTree>
    <p:extLst>
      <p:ext uri="{BB962C8B-B14F-4D97-AF65-F5344CB8AC3E}">
        <p14:creationId xmlns:p14="http://schemas.microsoft.com/office/powerpoint/2010/main" val="529950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oorblad-tekst-2">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srcRect/>
          <a:stretch/>
        </p:blipFill>
        <p:spPr>
          <a:xfrm>
            <a:off x="2" y="1"/>
            <a:ext cx="12191997" cy="6857999"/>
          </a:xfrm>
          <a:prstGeom prst="rect">
            <a:avLst/>
          </a:prstGeom>
        </p:spPr>
      </p:pic>
      <p:sp>
        <p:nvSpPr>
          <p:cNvPr id="9" name="Tijdelijke aanduiding voor voettekst 5"/>
          <p:cNvSpPr>
            <a:spLocks noGrp="1"/>
          </p:cNvSpPr>
          <p:nvPr>
            <p:ph type="ftr" sz="quarter" idx="11"/>
          </p:nvPr>
        </p:nvSpPr>
        <p:spPr>
          <a:xfrm>
            <a:off x="1989958" y="6173788"/>
            <a:ext cx="8488153" cy="365125"/>
          </a:xfrm>
          <a:prstGeom prst="rect">
            <a:avLst/>
          </a:prstGeom>
        </p:spPr>
        <p:txBody>
          <a:bodyPr/>
          <a:lstStyle>
            <a:lvl1pPr>
              <a:defRPr>
                <a:solidFill>
                  <a:srgbClr val="FFFFFF"/>
                </a:solidFill>
              </a:defRPr>
            </a:lvl1pPr>
          </a:lstStyle>
          <a:p>
            <a:endParaRPr lang="nl-NL" dirty="0"/>
          </a:p>
        </p:txBody>
      </p:sp>
      <p:sp>
        <p:nvSpPr>
          <p:cNvPr id="10" name="Tijdelijke aanduiding voor dianummer 6"/>
          <p:cNvSpPr>
            <a:spLocks noGrp="1"/>
          </p:cNvSpPr>
          <p:nvPr>
            <p:ph type="sldNum" sz="quarter" idx="12"/>
          </p:nvPr>
        </p:nvSpPr>
        <p:spPr>
          <a:xfrm>
            <a:off x="10804801" y="6172800"/>
            <a:ext cx="1106396" cy="365125"/>
          </a:xfrm>
          <a:prstGeom prst="rect">
            <a:avLst/>
          </a:prstGeom>
        </p:spPr>
        <p:txBody>
          <a:bodyPr/>
          <a:lstStyle>
            <a:lvl1pPr>
              <a:defRPr>
                <a:solidFill>
                  <a:srgbClr val="FFFFFF"/>
                </a:solidFill>
              </a:defRPr>
            </a:lvl1pPr>
          </a:lstStyle>
          <a:p>
            <a:fld id="{CC1A7FFB-7E9A-E347-8F80-8E2C647B3625}" type="slidenum">
              <a:rPr lang="nl-NL"/>
              <a:pPr/>
              <a:t>‹nr.›</a:t>
            </a:fld>
            <a:endParaRPr lang="nl-NL" dirty="0"/>
          </a:p>
        </p:txBody>
      </p:sp>
      <p:sp>
        <p:nvSpPr>
          <p:cNvPr id="2" name="Titel 1"/>
          <p:cNvSpPr>
            <a:spLocks noGrp="1"/>
          </p:cNvSpPr>
          <p:nvPr>
            <p:ph type="title"/>
          </p:nvPr>
        </p:nvSpPr>
        <p:spPr>
          <a:xfrm>
            <a:off x="1989957" y="1516800"/>
            <a:ext cx="9921237" cy="1143000"/>
          </a:xfrm>
          <a:prstGeom prst="rect">
            <a:avLst/>
          </a:prstGeom>
        </p:spPr>
        <p:txBody>
          <a:bodyPr/>
          <a:lstStyle/>
          <a:p>
            <a:r>
              <a:rPr lang="nl-NL" dirty="0"/>
              <a:t>Titelstijl van model bewerken</a:t>
            </a:r>
          </a:p>
        </p:txBody>
      </p:sp>
      <p:sp>
        <p:nvSpPr>
          <p:cNvPr id="12" name="Tijdelijke aanduiding voor inhoud 2"/>
          <p:cNvSpPr>
            <a:spLocks noGrp="1"/>
          </p:cNvSpPr>
          <p:nvPr>
            <p:ph idx="1" hasCustomPrompt="1"/>
          </p:nvPr>
        </p:nvSpPr>
        <p:spPr>
          <a:xfrm>
            <a:off x="1989956" y="2726400"/>
            <a:ext cx="9921239" cy="3379200"/>
          </a:xfrm>
        </p:spPr>
        <p:txBody>
          <a:bodyPr/>
          <a:lstStyle>
            <a:lvl1pPr>
              <a:defRPr sz="3200">
                <a:latin typeface="Arial"/>
                <a:cs typeface="Arial"/>
              </a:defRPr>
            </a:lvl1pPr>
            <a:lvl2pPr>
              <a:defRPr sz="2667"/>
            </a:lvl2pPr>
          </a:lstStyle>
          <a:p>
            <a:pPr lvl="0"/>
            <a:r>
              <a:rPr lang="nl-NL" dirty="0"/>
              <a:t>Klik om de tekststijl van het sjabloon te bewerken</a:t>
            </a:r>
          </a:p>
          <a:p>
            <a:pPr lvl="1"/>
            <a:r>
              <a:rPr lang="nl-NL" dirty="0"/>
              <a:t>Tweede niveau</a:t>
            </a:r>
          </a:p>
        </p:txBody>
      </p:sp>
    </p:spTree>
    <p:extLst>
      <p:ext uri="{BB962C8B-B14F-4D97-AF65-F5344CB8AC3E}">
        <p14:creationId xmlns:p14="http://schemas.microsoft.com/office/powerpoint/2010/main" val="2955443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oorblad-tekst-3">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a:srcRect/>
          <a:stretch/>
        </p:blipFill>
        <p:spPr>
          <a:xfrm>
            <a:off x="0" y="0"/>
            <a:ext cx="12192000" cy="6858000"/>
          </a:xfrm>
          <a:prstGeom prst="rect">
            <a:avLst/>
          </a:prstGeom>
        </p:spPr>
      </p:pic>
      <p:sp>
        <p:nvSpPr>
          <p:cNvPr id="8" name="Tijdelijke aanduiding voor voettekst 4"/>
          <p:cNvSpPr>
            <a:spLocks noGrp="1"/>
          </p:cNvSpPr>
          <p:nvPr>
            <p:ph type="ftr" sz="quarter" idx="11"/>
          </p:nvPr>
        </p:nvSpPr>
        <p:spPr>
          <a:xfrm>
            <a:off x="1992000" y="6173788"/>
            <a:ext cx="8486400" cy="365125"/>
          </a:xfrm>
          <a:prstGeom prst="rect">
            <a:avLst/>
          </a:prstGeom>
        </p:spPr>
        <p:txBody>
          <a:bodyPr/>
          <a:lstStyle/>
          <a:p>
            <a:endParaRPr lang="nl-NL" dirty="0"/>
          </a:p>
        </p:txBody>
      </p:sp>
      <p:sp>
        <p:nvSpPr>
          <p:cNvPr id="9" name="Tijdelijke aanduiding voor dianummer 5"/>
          <p:cNvSpPr>
            <a:spLocks noGrp="1"/>
          </p:cNvSpPr>
          <p:nvPr>
            <p:ph type="sldNum" sz="quarter" idx="12"/>
          </p:nvPr>
        </p:nvSpPr>
        <p:spPr>
          <a:xfrm>
            <a:off x="10804801" y="6172800"/>
            <a:ext cx="1106396" cy="365125"/>
          </a:xfrm>
          <a:prstGeom prst="rect">
            <a:avLst/>
          </a:prstGeom>
        </p:spPr>
        <p:txBody>
          <a:bodyPr/>
          <a:lstStyle/>
          <a:p>
            <a:fld id="{CC1A7FFB-7E9A-E347-8F80-8E2C647B3625}" type="slidenum">
              <a:rPr lang="nl-NL"/>
              <a:t>‹nr.›</a:t>
            </a:fld>
            <a:endParaRPr lang="nl-NL" dirty="0"/>
          </a:p>
        </p:txBody>
      </p:sp>
      <p:sp>
        <p:nvSpPr>
          <p:cNvPr id="13" name="Titel 1"/>
          <p:cNvSpPr>
            <a:spLocks noGrp="1"/>
          </p:cNvSpPr>
          <p:nvPr>
            <p:ph type="title"/>
          </p:nvPr>
        </p:nvSpPr>
        <p:spPr>
          <a:xfrm>
            <a:off x="1992000" y="1515453"/>
            <a:ext cx="9919195" cy="1143000"/>
          </a:xfrm>
          <a:prstGeom prst="rect">
            <a:avLst/>
          </a:prstGeom>
        </p:spPr>
        <p:txBody>
          <a:bodyPr/>
          <a:lstStyle>
            <a:lvl1pPr algn="r">
              <a:defRPr/>
            </a:lvl1pPr>
          </a:lstStyle>
          <a:p>
            <a:r>
              <a:rPr lang="nl-NL" dirty="0"/>
              <a:t>Titelstijl van model bewerken</a:t>
            </a:r>
          </a:p>
        </p:txBody>
      </p:sp>
      <p:sp>
        <p:nvSpPr>
          <p:cNvPr id="14" name="Tijdelijke aanduiding voor inhoud 2"/>
          <p:cNvSpPr>
            <a:spLocks noGrp="1"/>
          </p:cNvSpPr>
          <p:nvPr>
            <p:ph idx="1" hasCustomPrompt="1"/>
          </p:nvPr>
        </p:nvSpPr>
        <p:spPr>
          <a:xfrm>
            <a:off x="1992000" y="2726401"/>
            <a:ext cx="9919195" cy="3380777"/>
          </a:xfrm>
        </p:spPr>
        <p:txBody>
          <a:bodyPr/>
          <a:lstStyle>
            <a:lvl1pPr algn="r">
              <a:defRPr sz="3200">
                <a:latin typeface="Arial"/>
                <a:cs typeface="Arial"/>
              </a:defRPr>
            </a:lvl1pPr>
            <a:lvl2pPr algn="r">
              <a:defRPr sz="2667"/>
            </a:lvl2pPr>
          </a:lstStyle>
          <a:p>
            <a:pPr lvl="0"/>
            <a:r>
              <a:rPr lang="nl-NL" dirty="0"/>
              <a:t>Klik om de tekststijl van het sjabloon te bewerken</a:t>
            </a:r>
          </a:p>
          <a:p>
            <a:pPr lvl="1"/>
            <a:r>
              <a:rPr lang="nl-NL" dirty="0"/>
              <a:t>Tweede niveau</a:t>
            </a:r>
          </a:p>
        </p:txBody>
      </p:sp>
    </p:spTree>
    <p:extLst>
      <p:ext uri="{BB962C8B-B14F-4D97-AF65-F5344CB8AC3E}">
        <p14:creationId xmlns:p14="http://schemas.microsoft.com/office/powerpoint/2010/main" val="3447537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oorblad-tekst-3">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a:srcRect/>
          <a:stretch/>
        </p:blipFill>
        <p:spPr>
          <a:xfrm>
            <a:off x="0" y="0"/>
            <a:ext cx="12192000" cy="6858000"/>
          </a:xfrm>
          <a:prstGeom prst="rect">
            <a:avLst/>
          </a:prstGeom>
        </p:spPr>
      </p:pic>
      <p:sp>
        <p:nvSpPr>
          <p:cNvPr id="8" name="Tijdelijke aanduiding voor voettekst 4"/>
          <p:cNvSpPr>
            <a:spLocks noGrp="1"/>
          </p:cNvSpPr>
          <p:nvPr>
            <p:ph type="ftr" sz="quarter" idx="11"/>
          </p:nvPr>
        </p:nvSpPr>
        <p:spPr>
          <a:xfrm>
            <a:off x="1992000" y="6173788"/>
            <a:ext cx="8486400" cy="365125"/>
          </a:xfrm>
          <a:prstGeom prst="rect">
            <a:avLst/>
          </a:prstGeom>
        </p:spPr>
        <p:txBody>
          <a:bodyPr/>
          <a:lstStyle/>
          <a:p>
            <a:endParaRPr lang="nl-NL" dirty="0"/>
          </a:p>
        </p:txBody>
      </p:sp>
      <p:sp>
        <p:nvSpPr>
          <p:cNvPr id="9" name="Tijdelijke aanduiding voor dianummer 5"/>
          <p:cNvSpPr>
            <a:spLocks noGrp="1"/>
          </p:cNvSpPr>
          <p:nvPr>
            <p:ph type="sldNum" sz="quarter" idx="12"/>
          </p:nvPr>
        </p:nvSpPr>
        <p:spPr>
          <a:xfrm>
            <a:off x="10804801" y="6172800"/>
            <a:ext cx="1106396" cy="365125"/>
          </a:xfrm>
          <a:prstGeom prst="rect">
            <a:avLst/>
          </a:prstGeom>
        </p:spPr>
        <p:txBody>
          <a:bodyPr/>
          <a:lstStyle/>
          <a:p>
            <a:fld id="{CC1A7FFB-7E9A-E347-8F80-8E2C647B3625}" type="slidenum">
              <a:rPr lang="nl-NL"/>
              <a:t>‹nr.›</a:t>
            </a:fld>
            <a:endParaRPr lang="nl-NL" dirty="0"/>
          </a:p>
        </p:txBody>
      </p:sp>
      <p:sp>
        <p:nvSpPr>
          <p:cNvPr id="13" name="Titel 1"/>
          <p:cNvSpPr>
            <a:spLocks noGrp="1"/>
          </p:cNvSpPr>
          <p:nvPr>
            <p:ph type="title"/>
          </p:nvPr>
        </p:nvSpPr>
        <p:spPr>
          <a:xfrm>
            <a:off x="1992000" y="1515453"/>
            <a:ext cx="9919195" cy="1143000"/>
          </a:xfrm>
          <a:prstGeom prst="rect">
            <a:avLst/>
          </a:prstGeom>
        </p:spPr>
        <p:txBody>
          <a:bodyPr/>
          <a:lstStyle>
            <a:lvl1pPr algn="r">
              <a:defRPr/>
            </a:lvl1pPr>
          </a:lstStyle>
          <a:p>
            <a:r>
              <a:rPr lang="nl-NL" dirty="0"/>
              <a:t>Titelstijl van model bewerken</a:t>
            </a:r>
          </a:p>
        </p:txBody>
      </p:sp>
      <p:sp>
        <p:nvSpPr>
          <p:cNvPr id="14" name="Tijdelijke aanduiding voor inhoud 2"/>
          <p:cNvSpPr>
            <a:spLocks noGrp="1"/>
          </p:cNvSpPr>
          <p:nvPr>
            <p:ph idx="1" hasCustomPrompt="1"/>
          </p:nvPr>
        </p:nvSpPr>
        <p:spPr>
          <a:xfrm>
            <a:off x="1992000" y="2726401"/>
            <a:ext cx="9919195" cy="3380777"/>
          </a:xfrm>
        </p:spPr>
        <p:txBody>
          <a:bodyPr/>
          <a:lstStyle>
            <a:lvl1pPr algn="r">
              <a:defRPr sz="3200">
                <a:latin typeface="Arial"/>
                <a:cs typeface="Arial"/>
              </a:defRPr>
            </a:lvl1pPr>
            <a:lvl2pPr algn="r">
              <a:defRPr sz="2667"/>
            </a:lvl2pPr>
          </a:lstStyle>
          <a:p>
            <a:pPr lvl="0"/>
            <a:r>
              <a:rPr lang="nl-NL" dirty="0"/>
              <a:t>Klik om de tekststijl van het sjabloon te bewerken</a:t>
            </a:r>
          </a:p>
          <a:p>
            <a:pPr lvl="1"/>
            <a:r>
              <a:rPr lang="nl-NL" dirty="0"/>
              <a:t>Tweede niveau</a:t>
            </a:r>
          </a:p>
        </p:txBody>
      </p:sp>
    </p:spTree>
    <p:extLst>
      <p:ext uri="{BB962C8B-B14F-4D97-AF65-F5344CB8AC3E}">
        <p14:creationId xmlns:p14="http://schemas.microsoft.com/office/powerpoint/2010/main" val="33595296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ervolgpagina-titel-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a:xfrm>
            <a:off x="283201" y="1600201"/>
            <a:ext cx="11630399" cy="3832776"/>
          </a:xfrm>
        </p:spPr>
        <p:txBody>
          <a:bodyPr/>
          <a:lstStyle>
            <a:lvl1pPr>
              <a:defRPr sz="3200">
                <a:latin typeface="Arial"/>
                <a:cs typeface="Arial"/>
              </a:defRPr>
            </a:lvl1pPr>
            <a:lvl2pPr>
              <a:defRPr sz="2667"/>
            </a:lvl2pPr>
          </a:lstStyle>
          <a:p>
            <a:pPr lvl="0"/>
            <a:r>
              <a:rPr lang="nl-NL" dirty="0"/>
              <a:t>Klik om de tekststijl van het sjabloon te bewerken</a:t>
            </a:r>
          </a:p>
          <a:p>
            <a:pPr lvl="1"/>
            <a:r>
              <a:rPr lang="nl-NL" dirty="0"/>
              <a:t>Tweede niveau</a:t>
            </a:r>
          </a:p>
        </p:txBody>
      </p:sp>
      <p:sp>
        <p:nvSpPr>
          <p:cNvPr id="7" name="Tijdelijke aanduiding voor voettekst 4"/>
          <p:cNvSpPr>
            <a:spLocks noGrp="1"/>
          </p:cNvSpPr>
          <p:nvPr>
            <p:ph type="ftr" sz="quarter" idx="11"/>
          </p:nvPr>
        </p:nvSpPr>
        <p:spPr>
          <a:xfrm>
            <a:off x="1992000" y="6173788"/>
            <a:ext cx="8486400" cy="365125"/>
          </a:xfrm>
          <a:prstGeom prst="rect">
            <a:avLst/>
          </a:prstGeom>
        </p:spPr>
        <p:txBody>
          <a:bodyPr/>
          <a:lstStyle/>
          <a:p>
            <a:endParaRPr lang="nl-NL" dirty="0"/>
          </a:p>
        </p:txBody>
      </p:sp>
      <p:sp>
        <p:nvSpPr>
          <p:cNvPr id="8" name="Tijdelijke aanduiding voor dianummer 5"/>
          <p:cNvSpPr>
            <a:spLocks noGrp="1"/>
          </p:cNvSpPr>
          <p:nvPr>
            <p:ph type="sldNum" sz="quarter" idx="12"/>
          </p:nvPr>
        </p:nvSpPr>
        <p:spPr>
          <a:xfrm>
            <a:off x="10804801" y="6172800"/>
            <a:ext cx="1106396" cy="365125"/>
          </a:xfrm>
          <a:prstGeom prst="rect">
            <a:avLst/>
          </a:prstGeom>
        </p:spPr>
        <p:txBody>
          <a:bodyPr/>
          <a:lstStyle/>
          <a:p>
            <a:fld id="{CC1A7FFB-7E9A-E347-8F80-8E2C647B3625}" type="slidenum">
              <a:rPr lang="nl-NL"/>
              <a:t>‹nr.›</a:t>
            </a:fld>
            <a:endParaRPr lang="nl-NL" dirty="0"/>
          </a:p>
        </p:txBody>
      </p:sp>
      <p:sp>
        <p:nvSpPr>
          <p:cNvPr id="4" name="Titel 3">
            <a:extLst>
              <a:ext uri="{FF2B5EF4-FFF2-40B4-BE49-F238E27FC236}">
                <a16:creationId xmlns:a16="http://schemas.microsoft.com/office/drawing/2014/main" id="{E2EE66E6-DAAA-514E-8E4A-56C847E2AF07}"/>
              </a:ext>
            </a:extLst>
          </p:cNvPr>
          <p:cNvSpPr>
            <a:spLocks noGrp="1"/>
          </p:cNvSpPr>
          <p:nvPr>
            <p:ph type="title"/>
          </p:nvPr>
        </p:nvSpPr>
        <p:spPr>
          <a:xfrm>
            <a:off x="283200" y="275167"/>
            <a:ext cx="11630400" cy="1143000"/>
          </a:xfrm>
          <a:prstGeom prst="rect">
            <a:avLst/>
          </a:prstGeom>
        </p:spPr>
        <p:txBody>
          <a:bodyPr/>
          <a:lstStyle/>
          <a:p>
            <a:r>
              <a:rPr lang="nl-NL" dirty="0"/>
              <a:t>Klik om stijl te bewerken</a:t>
            </a:r>
          </a:p>
        </p:txBody>
      </p:sp>
    </p:spTree>
    <p:extLst>
      <p:ext uri="{BB962C8B-B14F-4D97-AF65-F5344CB8AC3E}">
        <p14:creationId xmlns:p14="http://schemas.microsoft.com/office/powerpoint/2010/main" val="24851461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Vervolgpagina-titel-twee-objecten">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83200" y="275167"/>
            <a:ext cx="11630400" cy="1143000"/>
          </a:xfrm>
          <a:prstGeom prst="rect">
            <a:avLst/>
          </a:prstGeom>
        </p:spPr>
        <p:txBody>
          <a:bodyPr>
            <a:normAutofit/>
          </a:bodyPr>
          <a:lstStyle>
            <a:lvl1pPr>
              <a:defRPr sz="3733"/>
            </a:lvl1pPr>
          </a:lstStyle>
          <a:p>
            <a:r>
              <a:rPr lang="nl-NL" dirty="0"/>
              <a:t>Titel </a:t>
            </a:r>
            <a:r>
              <a:rPr lang="nl-NL" dirty="0" err="1"/>
              <a:t>volgblad</a:t>
            </a:r>
            <a:r>
              <a:rPr lang="nl-NL" dirty="0"/>
              <a:t> </a:t>
            </a:r>
            <a:r>
              <a:rPr lang="nl-NL" dirty="0" err="1"/>
              <a:t>Arial</a:t>
            </a:r>
            <a:r>
              <a:rPr lang="nl-NL" dirty="0"/>
              <a:t> 28pt</a:t>
            </a:r>
          </a:p>
        </p:txBody>
      </p:sp>
      <p:sp>
        <p:nvSpPr>
          <p:cNvPr id="3" name="Tijdelijke aanduiding voor inhoud 2"/>
          <p:cNvSpPr>
            <a:spLocks noGrp="1"/>
          </p:cNvSpPr>
          <p:nvPr>
            <p:ph sz="half" idx="1"/>
          </p:nvPr>
        </p:nvSpPr>
        <p:spPr>
          <a:xfrm>
            <a:off x="283200" y="1600201"/>
            <a:ext cx="5712000" cy="3859939"/>
          </a:xfrm>
        </p:spPr>
        <p:txBody>
          <a:bodyPr>
            <a:normAutofit/>
          </a:bodyPr>
          <a:lstStyle>
            <a:lvl1pPr>
              <a:defRPr sz="2667">
                <a:latin typeface="Arial"/>
                <a:cs typeface="Arial"/>
              </a:defRPr>
            </a:lvl1pPr>
            <a:lvl2pPr>
              <a:defRPr sz="2400">
                <a:latin typeface="Arial"/>
                <a:cs typeface="Arial"/>
              </a:defRPr>
            </a:lvl2pPr>
            <a:lvl3pPr>
              <a:defRPr sz="2667"/>
            </a:lvl3pPr>
            <a:lvl4pPr>
              <a:defRPr sz="2400"/>
            </a:lvl4pPr>
            <a:lvl5pPr>
              <a:defRPr sz="2400"/>
            </a:lvl5pPr>
            <a:lvl6pPr>
              <a:defRPr sz="2400"/>
            </a:lvl6pPr>
            <a:lvl7pPr>
              <a:defRPr sz="2400"/>
            </a:lvl7pPr>
            <a:lvl8pPr>
              <a:defRPr sz="2400"/>
            </a:lvl8pPr>
            <a:lvl9pPr>
              <a:defRPr sz="2400"/>
            </a:lvl9pPr>
          </a:lstStyle>
          <a:p>
            <a:pPr lvl="0"/>
            <a:r>
              <a:rPr lang="nl-NL" dirty="0"/>
              <a:t>Klik om de tekststijl van het model te bewerken</a:t>
            </a:r>
          </a:p>
          <a:p>
            <a:pPr lvl="1"/>
            <a:r>
              <a:rPr lang="nl-NL" dirty="0"/>
              <a:t>Tweede niveau</a:t>
            </a:r>
          </a:p>
        </p:txBody>
      </p:sp>
      <p:sp>
        <p:nvSpPr>
          <p:cNvPr id="4" name="Tijdelijke aanduiding voor inhoud 3"/>
          <p:cNvSpPr>
            <a:spLocks noGrp="1"/>
          </p:cNvSpPr>
          <p:nvPr>
            <p:ph sz="half" idx="2"/>
          </p:nvPr>
        </p:nvSpPr>
        <p:spPr>
          <a:xfrm>
            <a:off x="6197600" y="1600201"/>
            <a:ext cx="5711201" cy="3859940"/>
          </a:xfrm>
        </p:spPr>
        <p:txBody>
          <a:bodyPr>
            <a:normAutofit/>
          </a:bodyPr>
          <a:lstStyle>
            <a:lvl1pPr>
              <a:defRPr sz="2667">
                <a:latin typeface="Arial"/>
                <a:cs typeface="Arial"/>
              </a:defRPr>
            </a:lvl1pPr>
            <a:lvl2pPr>
              <a:defRPr sz="2400">
                <a:latin typeface="Arial"/>
                <a:cs typeface="Arial"/>
              </a:defRPr>
            </a:lvl2pPr>
            <a:lvl3pPr>
              <a:defRPr sz="2667"/>
            </a:lvl3pPr>
            <a:lvl4pPr>
              <a:defRPr sz="2400"/>
            </a:lvl4pPr>
            <a:lvl5pPr>
              <a:defRPr sz="2400"/>
            </a:lvl5pPr>
            <a:lvl6pPr>
              <a:defRPr sz="2400"/>
            </a:lvl6pPr>
            <a:lvl7pPr>
              <a:defRPr sz="2400"/>
            </a:lvl7pPr>
            <a:lvl8pPr>
              <a:defRPr sz="2400"/>
            </a:lvl8pPr>
            <a:lvl9pPr>
              <a:defRPr sz="2400"/>
            </a:lvl9pPr>
          </a:lstStyle>
          <a:p>
            <a:pPr lvl="0"/>
            <a:r>
              <a:rPr lang="nl-NL" dirty="0"/>
              <a:t>Klik om de tekststijl van het model te bewerken</a:t>
            </a:r>
          </a:p>
          <a:p>
            <a:pPr lvl="1"/>
            <a:r>
              <a:rPr lang="nl-NL" dirty="0"/>
              <a:t>Tweede niveau</a:t>
            </a:r>
          </a:p>
        </p:txBody>
      </p:sp>
      <p:sp>
        <p:nvSpPr>
          <p:cNvPr id="8" name="Tijdelijke aanduiding voor voettekst 4"/>
          <p:cNvSpPr>
            <a:spLocks noGrp="1"/>
          </p:cNvSpPr>
          <p:nvPr>
            <p:ph type="ftr" sz="quarter" idx="11"/>
          </p:nvPr>
        </p:nvSpPr>
        <p:spPr>
          <a:xfrm>
            <a:off x="1992000" y="6173788"/>
            <a:ext cx="8486400" cy="365125"/>
          </a:xfrm>
          <a:prstGeom prst="rect">
            <a:avLst/>
          </a:prstGeom>
        </p:spPr>
        <p:txBody>
          <a:bodyPr/>
          <a:lstStyle/>
          <a:p>
            <a:endParaRPr lang="nl-NL" dirty="0"/>
          </a:p>
        </p:txBody>
      </p:sp>
      <p:sp>
        <p:nvSpPr>
          <p:cNvPr id="9" name="Tijdelijke aanduiding voor dianummer 5"/>
          <p:cNvSpPr>
            <a:spLocks noGrp="1"/>
          </p:cNvSpPr>
          <p:nvPr>
            <p:ph type="sldNum" sz="quarter" idx="12"/>
          </p:nvPr>
        </p:nvSpPr>
        <p:spPr>
          <a:xfrm>
            <a:off x="10804801" y="6172800"/>
            <a:ext cx="1106396" cy="365125"/>
          </a:xfrm>
          <a:prstGeom prst="rect">
            <a:avLst/>
          </a:prstGeom>
        </p:spPr>
        <p:txBody>
          <a:bodyPr/>
          <a:lstStyle/>
          <a:p>
            <a:fld id="{CC1A7FFB-7E9A-E347-8F80-8E2C647B3625}" type="slidenum">
              <a:rPr lang="nl-NL"/>
              <a:t>‹nr.›</a:t>
            </a:fld>
            <a:endParaRPr lang="nl-NL" dirty="0"/>
          </a:p>
        </p:txBody>
      </p:sp>
    </p:spTree>
    <p:extLst>
      <p:ext uri="{BB962C8B-B14F-4D97-AF65-F5344CB8AC3E}">
        <p14:creationId xmlns:p14="http://schemas.microsoft.com/office/powerpoint/2010/main" val="36258799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Vervolgpagina-afbeelding-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7267"/>
          </a:xfrm>
          <a:prstGeom prst="rect">
            <a:avLst/>
          </a:prstGeom>
        </p:spPr>
        <p:txBody>
          <a:bodyPr anchor="b">
            <a:noAutofit/>
          </a:bodyPr>
          <a:lstStyle>
            <a:lvl1pPr algn="l">
              <a:defRPr sz="2667" b="1"/>
            </a:lvl1pPr>
          </a:lstStyle>
          <a:p>
            <a:r>
              <a:rPr lang="nl-NL" dirty="0"/>
              <a:t>Titelstijl van model bewerken</a:t>
            </a:r>
          </a:p>
        </p:txBody>
      </p:sp>
      <p:sp>
        <p:nvSpPr>
          <p:cNvPr id="3" name="Tijdelijke aanduiding voor afbeelding 2"/>
          <p:cNvSpPr>
            <a:spLocks noGrp="1"/>
          </p:cNvSpPr>
          <p:nvPr>
            <p:ph type="pic" idx="1"/>
          </p:nvPr>
        </p:nvSpPr>
        <p:spPr>
          <a:xfrm>
            <a:off x="2389717" y="613833"/>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nl-NL" dirty="0"/>
          </a:p>
        </p:txBody>
      </p:sp>
      <p:sp>
        <p:nvSpPr>
          <p:cNvPr id="4" name="Tijdelijke aanduiding voor tekst 3"/>
          <p:cNvSpPr>
            <a:spLocks noGrp="1"/>
          </p:cNvSpPr>
          <p:nvPr>
            <p:ph type="body" sz="half" idx="2"/>
          </p:nvPr>
        </p:nvSpPr>
        <p:spPr>
          <a:xfrm>
            <a:off x="2389717" y="5367867"/>
            <a:ext cx="7315200" cy="8043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nl-NL" dirty="0"/>
              <a:t>Klik om de tekststijl van het model te bewerken</a:t>
            </a:r>
          </a:p>
        </p:txBody>
      </p:sp>
    </p:spTree>
    <p:extLst>
      <p:ext uri="{BB962C8B-B14F-4D97-AF65-F5344CB8AC3E}">
        <p14:creationId xmlns:p14="http://schemas.microsoft.com/office/powerpoint/2010/main" val="27182901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lotpagina">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B8A9C812-2E58-0645-A293-BECF92250576}"/>
              </a:ext>
            </a:extLst>
          </p:cNvPr>
          <p:cNvSpPr/>
          <p:nvPr userDrawn="1"/>
        </p:nvSpPr>
        <p:spPr>
          <a:xfrm>
            <a:off x="0" y="0"/>
            <a:ext cx="12192000" cy="5452800"/>
          </a:xfrm>
          <a:prstGeom prst="rect">
            <a:avLst/>
          </a:prstGeom>
          <a:solidFill>
            <a:srgbClr val="6633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dirty="0"/>
          </a:p>
        </p:txBody>
      </p:sp>
      <p:sp>
        <p:nvSpPr>
          <p:cNvPr id="9" name="Tijdelijke aanduiding voor inhoud 1">
            <a:extLst>
              <a:ext uri="{FF2B5EF4-FFF2-40B4-BE49-F238E27FC236}">
                <a16:creationId xmlns:a16="http://schemas.microsoft.com/office/drawing/2014/main" id="{E6F7F96C-6BFF-6F43-9987-44ED1DB5F462}"/>
              </a:ext>
            </a:extLst>
          </p:cNvPr>
          <p:cNvSpPr>
            <a:spLocks noGrp="1"/>
          </p:cNvSpPr>
          <p:nvPr>
            <p:ph idx="1"/>
          </p:nvPr>
        </p:nvSpPr>
        <p:spPr>
          <a:xfrm>
            <a:off x="283201" y="1600201"/>
            <a:ext cx="11630399" cy="3832776"/>
          </a:xfrm>
        </p:spPr>
        <p:txBody>
          <a:bodyPr/>
          <a:lstStyle>
            <a:lvl1pPr>
              <a:buFontTx/>
              <a:buNone/>
              <a:defRPr>
                <a:solidFill>
                  <a:schemeClr val="bg1"/>
                </a:solidFill>
              </a:defRPr>
            </a:lvl1pPr>
          </a:lstStyle>
          <a:p>
            <a:endParaRPr lang="nl-NL" dirty="0"/>
          </a:p>
        </p:txBody>
      </p:sp>
      <p:sp>
        <p:nvSpPr>
          <p:cNvPr id="24" name="Tijdelijke aanduiding voor inhoud 2">
            <a:extLst>
              <a:ext uri="{FF2B5EF4-FFF2-40B4-BE49-F238E27FC236}">
                <a16:creationId xmlns:a16="http://schemas.microsoft.com/office/drawing/2014/main" id="{FC0CC26D-4375-804A-A98F-81E6E01505AC}"/>
              </a:ext>
            </a:extLst>
          </p:cNvPr>
          <p:cNvSpPr txBox="1">
            <a:spLocks/>
          </p:cNvSpPr>
          <p:nvPr userDrawn="1"/>
        </p:nvSpPr>
        <p:spPr>
          <a:xfrm>
            <a:off x="3692810" y="5648042"/>
            <a:ext cx="8245173" cy="994893"/>
          </a:xfrm>
          <a:prstGeom prst="rect">
            <a:avLst/>
          </a:prstGeom>
        </p:spPr>
        <p:txBody>
          <a:bodyPr anchor="ctr" anchorCtr="0">
            <a:normAutofit/>
          </a:bodyPr>
          <a:lstStyle>
            <a:lvl1pPr marL="0" indent="0" algn="l" defTabSz="457200" rtl="0" eaLnBrk="1" latinLnBrk="0" hangingPunct="1">
              <a:spcBef>
                <a:spcPct val="20000"/>
              </a:spcBef>
              <a:buFontTx/>
              <a:buNone/>
              <a:defRPr sz="1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endParaRPr lang="nl-NL" sz="1600" dirty="0"/>
          </a:p>
        </p:txBody>
      </p:sp>
      <p:sp>
        <p:nvSpPr>
          <p:cNvPr id="10" name="Tijdelijke aanduiding voor inhoud 3">
            <a:extLst>
              <a:ext uri="{FF2B5EF4-FFF2-40B4-BE49-F238E27FC236}">
                <a16:creationId xmlns:a16="http://schemas.microsoft.com/office/drawing/2014/main" id="{CFDF3A75-0FAB-4F4F-9617-610FEDF2CE7A}"/>
              </a:ext>
            </a:extLst>
          </p:cNvPr>
          <p:cNvSpPr>
            <a:spLocks noGrp="1"/>
          </p:cNvSpPr>
          <p:nvPr>
            <p:ph sz="half" idx="2" hasCustomPrompt="1"/>
          </p:nvPr>
        </p:nvSpPr>
        <p:spPr>
          <a:xfrm>
            <a:off x="4591455" y="5696755"/>
            <a:ext cx="7346528" cy="897467"/>
          </a:xfrm>
        </p:spPr>
        <p:txBody>
          <a:bodyPr anchor="ctr" anchorCtr="0">
            <a:normAutofit/>
          </a:bodyPr>
          <a:lstStyle>
            <a:lvl1pPr marL="0" indent="0">
              <a:buFontTx/>
              <a:buNone/>
              <a:defRPr sz="1600">
                <a:latin typeface="Arial"/>
                <a:cs typeface="Arial"/>
              </a:defRPr>
            </a:lvl1pPr>
            <a:lvl2pPr marL="609585" indent="0">
              <a:buFontTx/>
              <a:buNone/>
              <a:defRPr sz="1600">
                <a:latin typeface="Arial"/>
                <a:cs typeface="Arial"/>
              </a:defRPr>
            </a:lvl2pPr>
            <a:lvl3pPr>
              <a:defRPr sz="2667"/>
            </a:lvl3pPr>
            <a:lvl4pPr>
              <a:defRPr sz="2400"/>
            </a:lvl4pPr>
            <a:lvl5pPr>
              <a:defRPr sz="2400"/>
            </a:lvl5pPr>
            <a:lvl6pPr>
              <a:defRPr sz="2400"/>
            </a:lvl6pPr>
            <a:lvl7pPr>
              <a:defRPr sz="2400"/>
            </a:lvl7pPr>
            <a:lvl8pPr>
              <a:defRPr sz="2400"/>
            </a:lvl8pPr>
            <a:lvl9pPr>
              <a:defRPr sz="2400"/>
            </a:lvl9pPr>
          </a:lstStyle>
          <a:p>
            <a:pPr lvl="0"/>
            <a:r>
              <a:rPr lang="nl-NL" dirty="0"/>
              <a:t>Gegevens afzender (denk aan: naam, contactgegevens, opleiding, enz.)</a:t>
            </a:r>
          </a:p>
        </p:txBody>
      </p:sp>
      <p:pic>
        <p:nvPicPr>
          <p:cNvPr id="7" name="Afbeelding 6">
            <a:extLst>
              <a:ext uri="{FF2B5EF4-FFF2-40B4-BE49-F238E27FC236}">
                <a16:creationId xmlns:a16="http://schemas.microsoft.com/office/drawing/2014/main" id="{6F667120-90A3-E741-801D-CCE9CA950AB2}"/>
              </a:ext>
            </a:extLst>
          </p:cNvPr>
          <p:cNvPicPr>
            <a:picLocks noChangeAspect="1"/>
          </p:cNvPicPr>
          <p:nvPr userDrawn="1"/>
        </p:nvPicPr>
        <p:blipFill>
          <a:blip r:embed="rId2"/>
          <a:srcRect/>
          <a:stretch/>
        </p:blipFill>
        <p:spPr>
          <a:xfrm>
            <a:off x="1152001" y="5692522"/>
            <a:ext cx="1443567" cy="901700"/>
          </a:xfrm>
          <a:prstGeom prst="rect">
            <a:avLst/>
          </a:prstGeom>
        </p:spPr>
      </p:pic>
    </p:spTree>
    <p:extLst>
      <p:ext uri="{BB962C8B-B14F-4D97-AF65-F5344CB8AC3E}">
        <p14:creationId xmlns:p14="http://schemas.microsoft.com/office/powerpoint/2010/main" val="27846775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Universeel_NL">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232" y="3"/>
            <a:ext cx="12178768" cy="6857999"/>
          </a:xfrm>
          <a:prstGeom prst="rect">
            <a:avLst/>
          </a:prstGeom>
        </p:spPr>
      </p:pic>
      <p:sp>
        <p:nvSpPr>
          <p:cNvPr id="8" name="Tijdelijke aanduiding voor voettekst 4"/>
          <p:cNvSpPr>
            <a:spLocks noGrp="1"/>
          </p:cNvSpPr>
          <p:nvPr>
            <p:ph type="ftr" sz="quarter" idx="11"/>
          </p:nvPr>
        </p:nvSpPr>
        <p:spPr>
          <a:xfrm>
            <a:off x="2816772" y="6173790"/>
            <a:ext cx="7661339" cy="365125"/>
          </a:xfrm>
          <a:prstGeom prst="rect">
            <a:avLst/>
          </a:prstGeom>
        </p:spPr>
        <p:txBody>
          <a:bodyPr/>
          <a:lstStyle/>
          <a:p>
            <a:r>
              <a:rPr lang="sv-SE">
                <a:solidFill>
                  <a:prstClr val="black">
                    <a:tint val="75000"/>
                  </a:prstClr>
                </a:solidFill>
              </a:rPr>
              <a:t>Linda van den Bergh; Karin Diemel; Ilonka van der Sommen osolectoraat@fontys.nl</a:t>
            </a:r>
            <a:endParaRPr lang="nl-NL" dirty="0">
              <a:solidFill>
                <a:prstClr val="black">
                  <a:tint val="75000"/>
                </a:prstClr>
              </a:solidFill>
            </a:endParaRPr>
          </a:p>
        </p:txBody>
      </p:sp>
      <p:sp>
        <p:nvSpPr>
          <p:cNvPr id="9" name="Tijdelijke aanduiding voor dianummer 5"/>
          <p:cNvSpPr>
            <a:spLocks noGrp="1"/>
          </p:cNvSpPr>
          <p:nvPr>
            <p:ph type="sldNum" sz="quarter" idx="12"/>
          </p:nvPr>
        </p:nvSpPr>
        <p:spPr>
          <a:xfrm>
            <a:off x="10728251" y="6189316"/>
            <a:ext cx="1106396" cy="365125"/>
          </a:xfrm>
          <a:prstGeom prst="rect">
            <a:avLst/>
          </a:prstGeom>
        </p:spPr>
        <p:txBody>
          <a:bodyPr/>
          <a:lstStyle/>
          <a:p>
            <a:fld id="{CC1A7FFB-7E9A-E347-8F80-8E2C647B3625}" type="slidenum">
              <a:rPr lang="nl-NL">
                <a:solidFill>
                  <a:prstClr val="black">
                    <a:tint val="75000"/>
                  </a:prstClr>
                </a:solidFill>
              </a:rPr>
              <a:pPr/>
              <a:t>‹nr.›</a:t>
            </a:fld>
            <a:endParaRPr lang="nl-NL" dirty="0">
              <a:solidFill>
                <a:prstClr val="black">
                  <a:tint val="75000"/>
                </a:prstClr>
              </a:solidFill>
            </a:endParaRPr>
          </a:p>
        </p:txBody>
      </p:sp>
      <p:sp>
        <p:nvSpPr>
          <p:cNvPr id="13" name="Titel 1"/>
          <p:cNvSpPr>
            <a:spLocks noGrp="1"/>
          </p:cNvSpPr>
          <p:nvPr>
            <p:ph type="title"/>
          </p:nvPr>
        </p:nvSpPr>
        <p:spPr>
          <a:xfrm>
            <a:off x="2816772" y="1867700"/>
            <a:ext cx="9017877" cy="1143000"/>
          </a:xfrm>
        </p:spPr>
        <p:txBody>
          <a:bodyPr/>
          <a:lstStyle>
            <a:lvl1pPr algn="r">
              <a:defRPr/>
            </a:lvl1pPr>
          </a:lstStyle>
          <a:p>
            <a:r>
              <a:rPr lang="nl-NL"/>
              <a:t>Klik om de stijl te bewerken</a:t>
            </a:r>
            <a:endParaRPr lang="nl-NL" dirty="0"/>
          </a:p>
        </p:txBody>
      </p:sp>
      <p:sp>
        <p:nvSpPr>
          <p:cNvPr id="14" name="Tijdelijke aanduiding voor inhoud 2"/>
          <p:cNvSpPr>
            <a:spLocks noGrp="1"/>
          </p:cNvSpPr>
          <p:nvPr>
            <p:ph idx="1" hasCustomPrompt="1"/>
          </p:nvPr>
        </p:nvSpPr>
        <p:spPr>
          <a:xfrm>
            <a:off x="2816772" y="2962012"/>
            <a:ext cx="9017877" cy="3832776"/>
          </a:xfrm>
        </p:spPr>
        <p:txBody>
          <a:bodyPr/>
          <a:lstStyle>
            <a:lvl1pPr algn="r">
              <a:defRPr sz="2400">
                <a:latin typeface="Arial"/>
                <a:cs typeface="Arial"/>
              </a:defRPr>
            </a:lvl1pPr>
            <a:lvl2pPr algn="r">
              <a:defRPr sz="2000"/>
            </a:lvl2pPr>
          </a:lstStyle>
          <a:p>
            <a:pPr lvl="0"/>
            <a:r>
              <a:rPr lang="nl-NL" dirty="0"/>
              <a:t>Klik om de tekststijl van het sjabloon te bewerken</a:t>
            </a:r>
          </a:p>
          <a:p>
            <a:pPr lvl="1"/>
            <a:r>
              <a:rPr lang="nl-NL" dirty="0"/>
              <a:t>Tweede niveau</a:t>
            </a:r>
          </a:p>
        </p:txBody>
      </p:sp>
    </p:spTree>
    <p:extLst>
      <p:ext uri="{BB962C8B-B14F-4D97-AF65-F5344CB8AC3E}">
        <p14:creationId xmlns:p14="http://schemas.microsoft.com/office/powerpoint/2010/main" val="30706204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blad-2">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60F246EA-2CA6-A949-8C74-EFA4609F5646}"/>
              </a:ext>
            </a:extLst>
          </p:cNvPr>
          <p:cNvPicPr>
            <a:picLocks noChangeAspect="1"/>
          </p:cNvPicPr>
          <p:nvPr userDrawn="1"/>
        </p:nvPicPr>
        <p:blipFill>
          <a:blip r:embed="rId2"/>
          <a:srcRect/>
          <a:stretch/>
        </p:blipFill>
        <p:spPr>
          <a:xfrm>
            <a:off x="0" y="0"/>
            <a:ext cx="12192000" cy="6858000"/>
          </a:xfrm>
          <a:prstGeom prst="rect">
            <a:avLst/>
          </a:prstGeom>
        </p:spPr>
      </p:pic>
      <p:sp>
        <p:nvSpPr>
          <p:cNvPr id="7" name="Titel 1">
            <a:extLst>
              <a:ext uri="{FF2B5EF4-FFF2-40B4-BE49-F238E27FC236}">
                <a16:creationId xmlns:a16="http://schemas.microsoft.com/office/drawing/2014/main" id="{84548843-C499-E245-95D4-C33008F15DE1}"/>
              </a:ext>
            </a:extLst>
          </p:cNvPr>
          <p:cNvSpPr>
            <a:spLocks noGrp="1"/>
          </p:cNvSpPr>
          <p:nvPr>
            <p:ph type="title" hasCustomPrompt="1"/>
          </p:nvPr>
        </p:nvSpPr>
        <p:spPr>
          <a:xfrm>
            <a:off x="283200" y="1867200"/>
            <a:ext cx="11630400" cy="1142400"/>
          </a:xfrm>
          <a:prstGeom prst="rect">
            <a:avLst/>
          </a:prstGeom>
        </p:spPr>
        <p:txBody>
          <a:bodyPr/>
          <a:lstStyle>
            <a:lvl1pPr>
              <a:defRPr cap="all" baseline="0">
                <a:solidFill>
                  <a:schemeClr val="bg1">
                    <a:alpha val="94000"/>
                  </a:schemeClr>
                </a:solidFill>
              </a:defRPr>
            </a:lvl1pPr>
          </a:lstStyle>
          <a:p>
            <a:r>
              <a:rPr lang="nl-NL" dirty="0"/>
              <a:t>KLIK OM STIJL TE BEWERKEN</a:t>
            </a:r>
          </a:p>
        </p:txBody>
      </p:sp>
      <p:sp>
        <p:nvSpPr>
          <p:cNvPr id="10" name="Tijdelijke aanduiding voor inhoud 1">
            <a:extLst>
              <a:ext uri="{FF2B5EF4-FFF2-40B4-BE49-F238E27FC236}">
                <a16:creationId xmlns:a16="http://schemas.microsoft.com/office/drawing/2014/main" id="{C3A00F72-3AB5-E14B-B4B6-C3FE088A9D7C}"/>
              </a:ext>
            </a:extLst>
          </p:cNvPr>
          <p:cNvSpPr>
            <a:spLocks noGrp="1"/>
          </p:cNvSpPr>
          <p:nvPr>
            <p:ph idx="1"/>
          </p:nvPr>
        </p:nvSpPr>
        <p:spPr>
          <a:xfrm>
            <a:off x="283201" y="3108960"/>
            <a:ext cx="11630399" cy="2324017"/>
          </a:xfrm>
        </p:spPr>
        <p:txBody>
          <a:bodyPr/>
          <a:lstStyle>
            <a:lvl1pPr>
              <a:buFontTx/>
              <a:buNone/>
              <a:defRPr sz="2400" baseline="0">
                <a:solidFill>
                  <a:schemeClr val="bg1"/>
                </a:solidFill>
              </a:defRPr>
            </a:lvl1pPr>
          </a:lstStyle>
          <a:p>
            <a:endParaRPr lang="nl-NL" dirty="0"/>
          </a:p>
        </p:txBody>
      </p:sp>
      <p:pic>
        <p:nvPicPr>
          <p:cNvPr id="11" name="Afbeelding 10">
            <a:extLst>
              <a:ext uri="{FF2B5EF4-FFF2-40B4-BE49-F238E27FC236}">
                <a16:creationId xmlns:a16="http://schemas.microsoft.com/office/drawing/2014/main" id="{F10A5C45-3525-4B49-ADF7-2EF353ADB3E4}"/>
              </a:ext>
            </a:extLst>
          </p:cNvPr>
          <p:cNvPicPr>
            <a:picLocks noChangeAspect="1"/>
          </p:cNvPicPr>
          <p:nvPr userDrawn="1"/>
        </p:nvPicPr>
        <p:blipFill>
          <a:blip r:embed="rId3"/>
          <a:srcRect/>
          <a:stretch/>
        </p:blipFill>
        <p:spPr>
          <a:xfrm>
            <a:off x="254400" y="254400"/>
            <a:ext cx="897467" cy="897467"/>
          </a:xfrm>
          <a:prstGeom prst="rect">
            <a:avLst/>
          </a:prstGeom>
        </p:spPr>
      </p:pic>
      <p:pic>
        <p:nvPicPr>
          <p:cNvPr id="6" name="Afbeelding 5">
            <a:extLst>
              <a:ext uri="{FF2B5EF4-FFF2-40B4-BE49-F238E27FC236}">
                <a16:creationId xmlns:a16="http://schemas.microsoft.com/office/drawing/2014/main" id="{F72AD303-BDFF-934F-9145-CB4C92C73CB3}"/>
              </a:ext>
            </a:extLst>
          </p:cNvPr>
          <p:cNvPicPr>
            <a:picLocks noChangeAspect="1"/>
          </p:cNvPicPr>
          <p:nvPr userDrawn="1"/>
        </p:nvPicPr>
        <p:blipFill>
          <a:blip r:embed="rId4"/>
          <a:srcRect/>
          <a:stretch/>
        </p:blipFill>
        <p:spPr>
          <a:xfrm>
            <a:off x="1152001" y="254401"/>
            <a:ext cx="1443567" cy="901700"/>
          </a:xfrm>
          <a:prstGeom prst="rect">
            <a:avLst/>
          </a:prstGeom>
        </p:spPr>
      </p:pic>
    </p:spTree>
    <p:extLst>
      <p:ext uri="{BB962C8B-B14F-4D97-AF65-F5344CB8AC3E}">
        <p14:creationId xmlns:p14="http://schemas.microsoft.com/office/powerpoint/2010/main" val="5611621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elblad-3">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A8308C1A-2923-C64E-B68B-9EEA862187A2}"/>
              </a:ext>
            </a:extLst>
          </p:cNvPr>
          <p:cNvPicPr>
            <a:picLocks noChangeAspect="1"/>
          </p:cNvPicPr>
          <p:nvPr userDrawn="1"/>
        </p:nvPicPr>
        <p:blipFill>
          <a:blip r:embed="rId2"/>
          <a:srcRect/>
          <a:stretch/>
        </p:blipFill>
        <p:spPr>
          <a:xfrm>
            <a:off x="0" y="0"/>
            <a:ext cx="12192000" cy="6858000"/>
          </a:xfrm>
          <a:prstGeom prst="rect">
            <a:avLst/>
          </a:prstGeom>
        </p:spPr>
      </p:pic>
      <p:sp>
        <p:nvSpPr>
          <p:cNvPr id="7" name="Titel 1">
            <a:extLst>
              <a:ext uri="{FF2B5EF4-FFF2-40B4-BE49-F238E27FC236}">
                <a16:creationId xmlns:a16="http://schemas.microsoft.com/office/drawing/2014/main" id="{651403BA-E744-2547-B84E-67A9F03F502F}"/>
              </a:ext>
            </a:extLst>
          </p:cNvPr>
          <p:cNvSpPr>
            <a:spLocks noGrp="1"/>
          </p:cNvSpPr>
          <p:nvPr>
            <p:ph type="title" hasCustomPrompt="1"/>
          </p:nvPr>
        </p:nvSpPr>
        <p:spPr>
          <a:xfrm>
            <a:off x="283200" y="1867200"/>
            <a:ext cx="11630400" cy="1143000"/>
          </a:xfrm>
          <a:prstGeom prst="rect">
            <a:avLst/>
          </a:prstGeom>
        </p:spPr>
        <p:txBody>
          <a:bodyPr/>
          <a:lstStyle>
            <a:lvl1pPr>
              <a:defRPr cap="all" baseline="0">
                <a:solidFill>
                  <a:schemeClr val="bg1">
                    <a:alpha val="94000"/>
                  </a:schemeClr>
                </a:solidFill>
              </a:defRPr>
            </a:lvl1pPr>
          </a:lstStyle>
          <a:p>
            <a:r>
              <a:rPr lang="nl-NL" dirty="0"/>
              <a:t>KLIK OM STIJL TE BEWERKEN</a:t>
            </a:r>
          </a:p>
        </p:txBody>
      </p:sp>
      <p:pic>
        <p:nvPicPr>
          <p:cNvPr id="5" name="Afbeelding 4">
            <a:extLst>
              <a:ext uri="{FF2B5EF4-FFF2-40B4-BE49-F238E27FC236}">
                <a16:creationId xmlns:a16="http://schemas.microsoft.com/office/drawing/2014/main" id="{F28BE7C8-DFA0-BF4B-B29B-CB6594498ADF}"/>
              </a:ext>
            </a:extLst>
          </p:cNvPr>
          <p:cNvPicPr>
            <a:picLocks noChangeAspect="1"/>
          </p:cNvPicPr>
          <p:nvPr userDrawn="1"/>
        </p:nvPicPr>
        <p:blipFill>
          <a:blip r:embed="rId3"/>
          <a:srcRect/>
          <a:stretch/>
        </p:blipFill>
        <p:spPr>
          <a:xfrm>
            <a:off x="254400" y="254400"/>
            <a:ext cx="897467" cy="897467"/>
          </a:xfrm>
          <a:prstGeom prst="rect">
            <a:avLst/>
          </a:prstGeom>
        </p:spPr>
      </p:pic>
      <p:pic>
        <p:nvPicPr>
          <p:cNvPr id="6" name="Afbeelding 5">
            <a:extLst>
              <a:ext uri="{FF2B5EF4-FFF2-40B4-BE49-F238E27FC236}">
                <a16:creationId xmlns:a16="http://schemas.microsoft.com/office/drawing/2014/main" id="{8F7D3028-9F69-4644-A249-2E8432A5DE9C}"/>
              </a:ext>
            </a:extLst>
          </p:cNvPr>
          <p:cNvPicPr>
            <a:picLocks noChangeAspect="1"/>
          </p:cNvPicPr>
          <p:nvPr userDrawn="1"/>
        </p:nvPicPr>
        <p:blipFill>
          <a:blip r:embed="rId4"/>
          <a:srcRect/>
          <a:stretch/>
        </p:blipFill>
        <p:spPr>
          <a:xfrm>
            <a:off x="1152001" y="254401"/>
            <a:ext cx="1443567" cy="901700"/>
          </a:xfrm>
          <a:prstGeom prst="rect">
            <a:avLst/>
          </a:prstGeom>
        </p:spPr>
      </p:pic>
    </p:spTree>
    <p:extLst>
      <p:ext uri="{BB962C8B-B14F-4D97-AF65-F5344CB8AC3E}">
        <p14:creationId xmlns:p14="http://schemas.microsoft.com/office/powerpoint/2010/main" val="37705345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oorblad-foto">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F485B2E-A8FA-EE4D-AC7A-FBA782AF405D}"/>
              </a:ext>
            </a:extLst>
          </p:cNvPr>
          <p:cNvPicPr>
            <a:picLocks noChangeAspect="1"/>
          </p:cNvPicPr>
          <p:nvPr userDrawn="1"/>
        </p:nvPicPr>
        <p:blipFill>
          <a:blip r:embed="rId2"/>
          <a:srcRect/>
          <a:stretch/>
        </p:blipFill>
        <p:spPr>
          <a:xfrm>
            <a:off x="2" y="1"/>
            <a:ext cx="12191997" cy="6857999"/>
          </a:xfrm>
          <a:prstGeom prst="rect">
            <a:avLst/>
          </a:prstGeom>
        </p:spPr>
      </p:pic>
      <p:sp>
        <p:nvSpPr>
          <p:cNvPr id="4" name="Tijdelijke aanduiding voor afbeelding 4">
            <a:extLst>
              <a:ext uri="{FF2B5EF4-FFF2-40B4-BE49-F238E27FC236}">
                <a16:creationId xmlns:a16="http://schemas.microsoft.com/office/drawing/2014/main" id="{8AEE0225-7956-3A4F-8287-786BC27D76DD}"/>
              </a:ext>
            </a:extLst>
          </p:cNvPr>
          <p:cNvSpPr>
            <a:spLocks noGrp="1"/>
          </p:cNvSpPr>
          <p:nvPr>
            <p:ph type="pic" sz="quarter" idx="10" hasCustomPrompt="1"/>
          </p:nvPr>
        </p:nvSpPr>
        <p:spPr>
          <a:xfrm>
            <a:off x="0" y="1401600"/>
            <a:ext cx="12192000" cy="5476800"/>
          </a:xfrm>
          <a:blipFill>
            <a:blip r:embed="rId3"/>
            <a:stretch>
              <a:fillRect/>
            </a:stretch>
          </a:blipFill>
        </p:spPr>
        <p:txBody>
          <a:bodyPr tIns="1188000" anchor="t" anchorCtr="0"/>
          <a:lstStyle>
            <a:lvl1pPr algn="ctr">
              <a:defRPr>
                <a:solidFill>
                  <a:srgbClr val="663366"/>
                </a:solidFill>
              </a:defRPr>
            </a:lvl1pPr>
          </a:lstStyle>
          <a:p>
            <a:r>
              <a:rPr lang="nl-NL" dirty="0"/>
              <a:t>Eigen voorblad maken: klik op het pictogram hieronder en voeg een eigen afbeelding toe</a:t>
            </a:r>
          </a:p>
        </p:txBody>
      </p:sp>
      <p:pic>
        <p:nvPicPr>
          <p:cNvPr id="7" name="Afbeelding 6">
            <a:extLst>
              <a:ext uri="{FF2B5EF4-FFF2-40B4-BE49-F238E27FC236}">
                <a16:creationId xmlns:a16="http://schemas.microsoft.com/office/drawing/2014/main" id="{E9DCE907-6FE3-5043-979C-0F06E4E9AA48}"/>
              </a:ext>
            </a:extLst>
          </p:cNvPr>
          <p:cNvPicPr>
            <a:picLocks noChangeAspect="1"/>
          </p:cNvPicPr>
          <p:nvPr userDrawn="1"/>
        </p:nvPicPr>
        <p:blipFill>
          <a:blip r:embed="rId4"/>
          <a:srcRect/>
          <a:stretch/>
        </p:blipFill>
        <p:spPr>
          <a:xfrm>
            <a:off x="1152001" y="254401"/>
            <a:ext cx="1443567" cy="901700"/>
          </a:xfrm>
          <a:prstGeom prst="rect">
            <a:avLst/>
          </a:prstGeom>
        </p:spPr>
      </p:pic>
    </p:spTree>
    <p:extLst>
      <p:ext uri="{BB962C8B-B14F-4D97-AF65-F5344CB8AC3E}">
        <p14:creationId xmlns:p14="http://schemas.microsoft.com/office/powerpoint/2010/main" val="33561237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oorblad-tekst-1">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srcRect/>
          <a:stretch/>
        </p:blipFill>
        <p:spPr>
          <a:xfrm>
            <a:off x="0" y="0"/>
            <a:ext cx="12192000" cy="6858000"/>
          </a:xfrm>
          <a:prstGeom prst="rect">
            <a:avLst/>
          </a:prstGeom>
        </p:spPr>
      </p:pic>
      <p:sp>
        <p:nvSpPr>
          <p:cNvPr id="9" name="Tijdelijke aanduiding voor voettekst 5"/>
          <p:cNvSpPr>
            <a:spLocks noGrp="1"/>
          </p:cNvSpPr>
          <p:nvPr>
            <p:ph type="ftr" sz="quarter" idx="11"/>
          </p:nvPr>
        </p:nvSpPr>
        <p:spPr>
          <a:xfrm>
            <a:off x="1989957" y="6173788"/>
            <a:ext cx="8486400" cy="365125"/>
          </a:xfrm>
          <a:prstGeom prst="rect">
            <a:avLst/>
          </a:prstGeom>
        </p:spPr>
        <p:txBody>
          <a:bodyPr/>
          <a:lstStyle>
            <a:lvl1pPr>
              <a:defRPr>
                <a:solidFill>
                  <a:srgbClr val="FFFFFF"/>
                </a:solidFill>
              </a:defRPr>
            </a:lvl1pPr>
          </a:lstStyle>
          <a:p>
            <a:endParaRPr lang="nl-NL" dirty="0"/>
          </a:p>
        </p:txBody>
      </p:sp>
      <p:sp>
        <p:nvSpPr>
          <p:cNvPr id="10" name="Tijdelijke aanduiding voor dianummer 6"/>
          <p:cNvSpPr>
            <a:spLocks noGrp="1"/>
          </p:cNvSpPr>
          <p:nvPr>
            <p:ph type="sldNum" sz="quarter" idx="12"/>
          </p:nvPr>
        </p:nvSpPr>
        <p:spPr>
          <a:xfrm>
            <a:off x="10804801" y="6172800"/>
            <a:ext cx="1106396" cy="365125"/>
          </a:xfrm>
          <a:prstGeom prst="rect">
            <a:avLst/>
          </a:prstGeom>
        </p:spPr>
        <p:txBody>
          <a:bodyPr/>
          <a:lstStyle>
            <a:lvl1pPr>
              <a:defRPr>
                <a:solidFill>
                  <a:srgbClr val="FFFFFF"/>
                </a:solidFill>
              </a:defRPr>
            </a:lvl1pPr>
          </a:lstStyle>
          <a:p>
            <a:fld id="{CC1A7FFB-7E9A-E347-8F80-8E2C647B3625}" type="slidenum">
              <a:rPr lang="nl-NL"/>
              <a:pPr/>
              <a:t>‹nr.›</a:t>
            </a:fld>
            <a:endParaRPr lang="nl-NL" dirty="0"/>
          </a:p>
        </p:txBody>
      </p:sp>
      <p:sp>
        <p:nvSpPr>
          <p:cNvPr id="2" name="Titel 1"/>
          <p:cNvSpPr>
            <a:spLocks noGrp="1"/>
          </p:cNvSpPr>
          <p:nvPr>
            <p:ph type="title" hasCustomPrompt="1"/>
          </p:nvPr>
        </p:nvSpPr>
        <p:spPr>
          <a:xfrm>
            <a:off x="1989957" y="1516800"/>
            <a:ext cx="9921237" cy="1143000"/>
          </a:xfrm>
          <a:prstGeom prst="rect">
            <a:avLst/>
          </a:prstGeom>
        </p:spPr>
        <p:txBody>
          <a:bodyPr/>
          <a:lstStyle/>
          <a:p>
            <a:r>
              <a:rPr lang="nl-NL" dirty="0"/>
              <a:t>Titelstijl van model bewerken</a:t>
            </a:r>
          </a:p>
        </p:txBody>
      </p:sp>
      <p:sp>
        <p:nvSpPr>
          <p:cNvPr id="12" name="Tijdelijke aanduiding voor inhoud 2"/>
          <p:cNvSpPr>
            <a:spLocks noGrp="1"/>
          </p:cNvSpPr>
          <p:nvPr>
            <p:ph idx="1" hasCustomPrompt="1"/>
          </p:nvPr>
        </p:nvSpPr>
        <p:spPr>
          <a:xfrm>
            <a:off x="1989956" y="2726400"/>
            <a:ext cx="9921239" cy="3379200"/>
          </a:xfrm>
        </p:spPr>
        <p:txBody>
          <a:bodyPr/>
          <a:lstStyle>
            <a:lvl1pPr>
              <a:defRPr sz="3200">
                <a:latin typeface="Arial"/>
                <a:cs typeface="Arial"/>
              </a:defRPr>
            </a:lvl1pPr>
            <a:lvl2pPr>
              <a:defRPr sz="2667"/>
            </a:lvl2pPr>
          </a:lstStyle>
          <a:p>
            <a:pPr lvl="0"/>
            <a:r>
              <a:rPr lang="nl-NL" dirty="0"/>
              <a:t>Klik om de tekststijl van het sjabloon te bewerken</a:t>
            </a:r>
          </a:p>
          <a:p>
            <a:pPr lvl="1"/>
            <a:r>
              <a:rPr lang="nl-NL" dirty="0"/>
              <a:t>Tweede niveau</a:t>
            </a:r>
          </a:p>
        </p:txBody>
      </p:sp>
    </p:spTree>
    <p:extLst>
      <p:ext uri="{BB962C8B-B14F-4D97-AF65-F5344CB8AC3E}">
        <p14:creationId xmlns:p14="http://schemas.microsoft.com/office/powerpoint/2010/main" val="8349663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oorblad-tekst-2">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srcRect/>
          <a:stretch/>
        </p:blipFill>
        <p:spPr>
          <a:xfrm>
            <a:off x="2" y="1"/>
            <a:ext cx="12191997" cy="6857999"/>
          </a:xfrm>
          <a:prstGeom prst="rect">
            <a:avLst/>
          </a:prstGeom>
        </p:spPr>
      </p:pic>
      <p:sp>
        <p:nvSpPr>
          <p:cNvPr id="9" name="Tijdelijke aanduiding voor voettekst 5"/>
          <p:cNvSpPr>
            <a:spLocks noGrp="1"/>
          </p:cNvSpPr>
          <p:nvPr>
            <p:ph type="ftr" sz="quarter" idx="11"/>
          </p:nvPr>
        </p:nvSpPr>
        <p:spPr>
          <a:xfrm>
            <a:off x="1989958" y="6173788"/>
            <a:ext cx="8488153" cy="365125"/>
          </a:xfrm>
          <a:prstGeom prst="rect">
            <a:avLst/>
          </a:prstGeom>
        </p:spPr>
        <p:txBody>
          <a:bodyPr/>
          <a:lstStyle>
            <a:lvl1pPr>
              <a:defRPr>
                <a:solidFill>
                  <a:srgbClr val="FFFFFF"/>
                </a:solidFill>
              </a:defRPr>
            </a:lvl1pPr>
          </a:lstStyle>
          <a:p>
            <a:endParaRPr lang="nl-NL" dirty="0"/>
          </a:p>
        </p:txBody>
      </p:sp>
      <p:sp>
        <p:nvSpPr>
          <p:cNvPr id="10" name="Tijdelijke aanduiding voor dianummer 6"/>
          <p:cNvSpPr>
            <a:spLocks noGrp="1"/>
          </p:cNvSpPr>
          <p:nvPr>
            <p:ph type="sldNum" sz="quarter" idx="12"/>
          </p:nvPr>
        </p:nvSpPr>
        <p:spPr>
          <a:xfrm>
            <a:off x="10804801" y="6172800"/>
            <a:ext cx="1106396" cy="365125"/>
          </a:xfrm>
          <a:prstGeom prst="rect">
            <a:avLst/>
          </a:prstGeom>
        </p:spPr>
        <p:txBody>
          <a:bodyPr/>
          <a:lstStyle>
            <a:lvl1pPr>
              <a:defRPr>
                <a:solidFill>
                  <a:srgbClr val="FFFFFF"/>
                </a:solidFill>
              </a:defRPr>
            </a:lvl1pPr>
          </a:lstStyle>
          <a:p>
            <a:fld id="{CC1A7FFB-7E9A-E347-8F80-8E2C647B3625}" type="slidenum">
              <a:rPr lang="nl-NL"/>
              <a:pPr/>
              <a:t>‹nr.›</a:t>
            </a:fld>
            <a:endParaRPr lang="nl-NL" dirty="0"/>
          </a:p>
        </p:txBody>
      </p:sp>
      <p:sp>
        <p:nvSpPr>
          <p:cNvPr id="2" name="Titel 1"/>
          <p:cNvSpPr>
            <a:spLocks noGrp="1"/>
          </p:cNvSpPr>
          <p:nvPr>
            <p:ph type="title"/>
          </p:nvPr>
        </p:nvSpPr>
        <p:spPr>
          <a:xfrm>
            <a:off x="1989957" y="1516800"/>
            <a:ext cx="9921237" cy="1143000"/>
          </a:xfrm>
          <a:prstGeom prst="rect">
            <a:avLst/>
          </a:prstGeom>
        </p:spPr>
        <p:txBody>
          <a:bodyPr/>
          <a:lstStyle/>
          <a:p>
            <a:r>
              <a:rPr lang="nl-NL" dirty="0"/>
              <a:t>Titelstijl van model bewerken</a:t>
            </a:r>
          </a:p>
        </p:txBody>
      </p:sp>
      <p:sp>
        <p:nvSpPr>
          <p:cNvPr id="12" name="Tijdelijke aanduiding voor inhoud 2"/>
          <p:cNvSpPr>
            <a:spLocks noGrp="1"/>
          </p:cNvSpPr>
          <p:nvPr>
            <p:ph idx="1" hasCustomPrompt="1"/>
          </p:nvPr>
        </p:nvSpPr>
        <p:spPr>
          <a:xfrm>
            <a:off x="1989956" y="2726400"/>
            <a:ext cx="9921239" cy="3379200"/>
          </a:xfrm>
        </p:spPr>
        <p:txBody>
          <a:bodyPr/>
          <a:lstStyle>
            <a:lvl1pPr>
              <a:defRPr sz="3200">
                <a:latin typeface="Arial"/>
                <a:cs typeface="Arial"/>
              </a:defRPr>
            </a:lvl1pPr>
            <a:lvl2pPr>
              <a:defRPr sz="2667"/>
            </a:lvl2pPr>
          </a:lstStyle>
          <a:p>
            <a:pPr lvl="0"/>
            <a:r>
              <a:rPr lang="nl-NL" dirty="0"/>
              <a:t>Klik om de tekststijl van het sjabloon te bewerken</a:t>
            </a:r>
          </a:p>
          <a:p>
            <a:pPr lvl="1"/>
            <a:r>
              <a:rPr lang="nl-NL" dirty="0"/>
              <a:t>Tweede niveau</a:t>
            </a:r>
          </a:p>
        </p:txBody>
      </p:sp>
    </p:spTree>
    <p:extLst>
      <p:ext uri="{BB962C8B-B14F-4D97-AF65-F5344CB8AC3E}">
        <p14:creationId xmlns:p14="http://schemas.microsoft.com/office/powerpoint/2010/main" val="1341522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volgpagina-titel-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a:xfrm>
            <a:off x="283201" y="1600201"/>
            <a:ext cx="11630399" cy="3832776"/>
          </a:xfrm>
        </p:spPr>
        <p:txBody>
          <a:bodyPr/>
          <a:lstStyle>
            <a:lvl1pPr>
              <a:defRPr sz="3200">
                <a:latin typeface="Arial"/>
                <a:cs typeface="Arial"/>
              </a:defRPr>
            </a:lvl1pPr>
            <a:lvl2pPr>
              <a:defRPr sz="2667"/>
            </a:lvl2pPr>
          </a:lstStyle>
          <a:p>
            <a:pPr lvl="0"/>
            <a:r>
              <a:rPr lang="nl-NL" dirty="0"/>
              <a:t>Klik om de tekststijl van het sjabloon te bewerken</a:t>
            </a:r>
          </a:p>
          <a:p>
            <a:pPr lvl="1"/>
            <a:r>
              <a:rPr lang="nl-NL" dirty="0"/>
              <a:t>Tweede niveau</a:t>
            </a:r>
          </a:p>
        </p:txBody>
      </p:sp>
      <p:sp>
        <p:nvSpPr>
          <p:cNvPr id="7" name="Tijdelijke aanduiding voor voettekst 4"/>
          <p:cNvSpPr>
            <a:spLocks noGrp="1"/>
          </p:cNvSpPr>
          <p:nvPr>
            <p:ph type="ftr" sz="quarter" idx="11"/>
          </p:nvPr>
        </p:nvSpPr>
        <p:spPr>
          <a:xfrm>
            <a:off x="1992000" y="6173788"/>
            <a:ext cx="8486400" cy="365125"/>
          </a:xfrm>
          <a:prstGeom prst="rect">
            <a:avLst/>
          </a:prstGeom>
        </p:spPr>
        <p:txBody>
          <a:bodyPr/>
          <a:lstStyle/>
          <a:p>
            <a:endParaRPr lang="nl-NL" dirty="0"/>
          </a:p>
        </p:txBody>
      </p:sp>
      <p:sp>
        <p:nvSpPr>
          <p:cNvPr id="8" name="Tijdelijke aanduiding voor dianummer 5"/>
          <p:cNvSpPr>
            <a:spLocks noGrp="1"/>
          </p:cNvSpPr>
          <p:nvPr>
            <p:ph type="sldNum" sz="quarter" idx="12"/>
          </p:nvPr>
        </p:nvSpPr>
        <p:spPr>
          <a:xfrm>
            <a:off x="10804801" y="6172800"/>
            <a:ext cx="1106396" cy="365125"/>
          </a:xfrm>
          <a:prstGeom prst="rect">
            <a:avLst/>
          </a:prstGeom>
        </p:spPr>
        <p:txBody>
          <a:bodyPr/>
          <a:lstStyle/>
          <a:p>
            <a:fld id="{CC1A7FFB-7E9A-E347-8F80-8E2C647B3625}" type="slidenum">
              <a:rPr lang="nl-NL"/>
              <a:t>‹nr.›</a:t>
            </a:fld>
            <a:endParaRPr lang="nl-NL" dirty="0"/>
          </a:p>
        </p:txBody>
      </p:sp>
      <p:sp>
        <p:nvSpPr>
          <p:cNvPr id="4" name="Titel 3">
            <a:extLst>
              <a:ext uri="{FF2B5EF4-FFF2-40B4-BE49-F238E27FC236}">
                <a16:creationId xmlns:a16="http://schemas.microsoft.com/office/drawing/2014/main" id="{E2EE66E6-DAAA-514E-8E4A-56C847E2AF07}"/>
              </a:ext>
            </a:extLst>
          </p:cNvPr>
          <p:cNvSpPr>
            <a:spLocks noGrp="1"/>
          </p:cNvSpPr>
          <p:nvPr>
            <p:ph type="title"/>
          </p:nvPr>
        </p:nvSpPr>
        <p:spPr>
          <a:xfrm>
            <a:off x="283200" y="275167"/>
            <a:ext cx="11630400" cy="1143000"/>
          </a:xfrm>
          <a:prstGeom prst="rect">
            <a:avLst/>
          </a:prstGeom>
        </p:spPr>
        <p:txBody>
          <a:bodyPr/>
          <a:lstStyle/>
          <a:p>
            <a:r>
              <a:rPr lang="nl-NL" dirty="0"/>
              <a:t>Klik om stijl te bewerken</a:t>
            </a:r>
          </a:p>
        </p:txBody>
      </p:sp>
    </p:spTree>
    <p:extLst>
      <p:ext uri="{BB962C8B-B14F-4D97-AF65-F5344CB8AC3E}">
        <p14:creationId xmlns:p14="http://schemas.microsoft.com/office/powerpoint/2010/main" val="40695367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oorblad-tekst-3">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a:srcRect/>
          <a:stretch/>
        </p:blipFill>
        <p:spPr>
          <a:xfrm>
            <a:off x="0" y="0"/>
            <a:ext cx="12192000" cy="6858000"/>
          </a:xfrm>
          <a:prstGeom prst="rect">
            <a:avLst/>
          </a:prstGeom>
        </p:spPr>
      </p:pic>
      <p:sp>
        <p:nvSpPr>
          <p:cNvPr id="8" name="Tijdelijke aanduiding voor voettekst 4"/>
          <p:cNvSpPr>
            <a:spLocks noGrp="1"/>
          </p:cNvSpPr>
          <p:nvPr>
            <p:ph type="ftr" sz="quarter" idx="11"/>
          </p:nvPr>
        </p:nvSpPr>
        <p:spPr>
          <a:xfrm>
            <a:off x="1992000" y="6173788"/>
            <a:ext cx="8486400" cy="365125"/>
          </a:xfrm>
          <a:prstGeom prst="rect">
            <a:avLst/>
          </a:prstGeom>
        </p:spPr>
        <p:txBody>
          <a:bodyPr/>
          <a:lstStyle/>
          <a:p>
            <a:endParaRPr lang="nl-NL" dirty="0"/>
          </a:p>
        </p:txBody>
      </p:sp>
      <p:sp>
        <p:nvSpPr>
          <p:cNvPr id="9" name="Tijdelijke aanduiding voor dianummer 5"/>
          <p:cNvSpPr>
            <a:spLocks noGrp="1"/>
          </p:cNvSpPr>
          <p:nvPr>
            <p:ph type="sldNum" sz="quarter" idx="12"/>
          </p:nvPr>
        </p:nvSpPr>
        <p:spPr>
          <a:xfrm>
            <a:off x="10804801" y="6172800"/>
            <a:ext cx="1106396" cy="365125"/>
          </a:xfrm>
          <a:prstGeom prst="rect">
            <a:avLst/>
          </a:prstGeom>
        </p:spPr>
        <p:txBody>
          <a:bodyPr/>
          <a:lstStyle/>
          <a:p>
            <a:fld id="{CC1A7FFB-7E9A-E347-8F80-8E2C647B3625}" type="slidenum">
              <a:rPr lang="nl-NL"/>
              <a:t>‹nr.›</a:t>
            </a:fld>
            <a:endParaRPr lang="nl-NL" dirty="0"/>
          </a:p>
        </p:txBody>
      </p:sp>
      <p:sp>
        <p:nvSpPr>
          <p:cNvPr id="13" name="Titel 1"/>
          <p:cNvSpPr>
            <a:spLocks noGrp="1"/>
          </p:cNvSpPr>
          <p:nvPr>
            <p:ph type="title"/>
          </p:nvPr>
        </p:nvSpPr>
        <p:spPr>
          <a:xfrm>
            <a:off x="1992000" y="1515453"/>
            <a:ext cx="9919195" cy="1143000"/>
          </a:xfrm>
          <a:prstGeom prst="rect">
            <a:avLst/>
          </a:prstGeom>
        </p:spPr>
        <p:txBody>
          <a:bodyPr/>
          <a:lstStyle>
            <a:lvl1pPr algn="r">
              <a:defRPr/>
            </a:lvl1pPr>
          </a:lstStyle>
          <a:p>
            <a:r>
              <a:rPr lang="nl-NL" dirty="0"/>
              <a:t>Titelstijl van model bewerken</a:t>
            </a:r>
          </a:p>
        </p:txBody>
      </p:sp>
      <p:sp>
        <p:nvSpPr>
          <p:cNvPr id="14" name="Tijdelijke aanduiding voor inhoud 2"/>
          <p:cNvSpPr>
            <a:spLocks noGrp="1"/>
          </p:cNvSpPr>
          <p:nvPr>
            <p:ph idx="1" hasCustomPrompt="1"/>
          </p:nvPr>
        </p:nvSpPr>
        <p:spPr>
          <a:xfrm>
            <a:off x="1992000" y="2726401"/>
            <a:ext cx="9919195" cy="3380777"/>
          </a:xfrm>
        </p:spPr>
        <p:txBody>
          <a:bodyPr/>
          <a:lstStyle>
            <a:lvl1pPr algn="r">
              <a:defRPr sz="3200">
                <a:latin typeface="Arial"/>
                <a:cs typeface="Arial"/>
              </a:defRPr>
            </a:lvl1pPr>
            <a:lvl2pPr algn="r">
              <a:defRPr sz="2667"/>
            </a:lvl2pPr>
          </a:lstStyle>
          <a:p>
            <a:pPr lvl="0"/>
            <a:r>
              <a:rPr lang="nl-NL" dirty="0"/>
              <a:t>Klik om de tekststijl van het sjabloon te bewerken</a:t>
            </a:r>
          </a:p>
          <a:p>
            <a:pPr lvl="1"/>
            <a:r>
              <a:rPr lang="nl-NL" dirty="0"/>
              <a:t>Tweede niveau</a:t>
            </a:r>
          </a:p>
        </p:txBody>
      </p:sp>
    </p:spTree>
    <p:extLst>
      <p:ext uri="{BB962C8B-B14F-4D97-AF65-F5344CB8AC3E}">
        <p14:creationId xmlns:p14="http://schemas.microsoft.com/office/powerpoint/2010/main" val="17194122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ervolgpagina-titel-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a:xfrm>
            <a:off x="283201" y="1600201"/>
            <a:ext cx="11630399" cy="3832776"/>
          </a:xfrm>
        </p:spPr>
        <p:txBody>
          <a:bodyPr/>
          <a:lstStyle>
            <a:lvl1pPr>
              <a:defRPr sz="3200">
                <a:latin typeface="Arial"/>
                <a:cs typeface="Arial"/>
              </a:defRPr>
            </a:lvl1pPr>
            <a:lvl2pPr>
              <a:defRPr sz="2667"/>
            </a:lvl2pPr>
          </a:lstStyle>
          <a:p>
            <a:pPr lvl="0"/>
            <a:r>
              <a:rPr lang="nl-NL" dirty="0"/>
              <a:t>Klik om de tekststijl van het sjabloon te bewerken</a:t>
            </a:r>
          </a:p>
          <a:p>
            <a:pPr lvl="1"/>
            <a:r>
              <a:rPr lang="nl-NL" dirty="0"/>
              <a:t>Tweede niveau</a:t>
            </a:r>
          </a:p>
        </p:txBody>
      </p:sp>
      <p:sp>
        <p:nvSpPr>
          <p:cNvPr id="7" name="Tijdelijke aanduiding voor voettekst 4"/>
          <p:cNvSpPr>
            <a:spLocks noGrp="1"/>
          </p:cNvSpPr>
          <p:nvPr>
            <p:ph type="ftr" sz="quarter" idx="11"/>
          </p:nvPr>
        </p:nvSpPr>
        <p:spPr>
          <a:xfrm>
            <a:off x="1992000" y="6173788"/>
            <a:ext cx="8486400" cy="365125"/>
          </a:xfrm>
          <a:prstGeom prst="rect">
            <a:avLst/>
          </a:prstGeom>
        </p:spPr>
        <p:txBody>
          <a:bodyPr/>
          <a:lstStyle/>
          <a:p>
            <a:endParaRPr lang="nl-NL" dirty="0"/>
          </a:p>
        </p:txBody>
      </p:sp>
      <p:sp>
        <p:nvSpPr>
          <p:cNvPr id="8" name="Tijdelijke aanduiding voor dianummer 5"/>
          <p:cNvSpPr>
            <a:spLocks noGrp="1"/>
          </p:cNvSpPr>
          <p:nvPr>
            <p:ph type="sldNum" sz="quarter" idx="12"/>
          </p:nvPr>
        </p:nvSpPr>
        <p:spPr>
          <a:xfrm>
            <a:off x="10804801" y="6172800"/>
            <a:ext cx="1106396" cy="365125"/>
          </a:xfrm>
          <a:prstGeom prst="rect">
            <a:avLst/>
          </a:prstGeom>
        </p:spPr>
        <p:txBody>
          <a:bodyPr/>
          <a:lstStyle/>
          <a:p>
            <a:fld id="{CC1A7FFB-7E9A-E347-8F80-8E2C647B3625}" type="slidenum">
              <a:rPr lang="nl-NL"/>
              <a:t>‹nr.›</a:t>
            </a:fld>
            <a:endParaRPr lang="nl-NL" dirty="0"/>
          </a:p>
        </p:txBody>
      </p:sp>
      <p:sp>
        <p:nvSpPr>
          <p:cNvPr id="4" name="Titel 3">
            <a:extLst>
              <a:ext uri="{FF2B5EF4-FFF2-40B4-BE49-F238E27FC236}">
                <a16:creationId xmlns:a16="http://schemas.microsoft.com/office/drawing/2014/main" id="{E2EE66E6-DAAA-514E-8E4A-56C847E2AF07}"/>
              </a:ext>
            </a:extLst>
          </p:cNvPr>
          <p:cNvSpPr>
            <a:spLocks noGrp="1"/>
          </p:cNvSpPr>
          <p:nvPr>
            <p:ph type="title"/>
          </p:nvPr>
        </p:nvSpPr>
        <p:spPr>
          <a:xfrm>
            <a:off x="283200" y="275167"/>
            <a:ext cx="11630400" cy="1143000"/>
          </a:xfrm>
          <a:prstGeom prst="rect">
            <a:avLst/>
          </a:prstGeom>
        </p:spPr>
        <p:txBody>
          <a:bodyPr/>
          <a:lstStyle/>
          <a:p>
            <a:r>
              <a:rPr lang="nl-NL" dirty="0"/>
              <a:t>Klik om stijl te bewerken</a:t>
            </a:r>
          </a:p>
        </p:txBody>
      </p:sp>
    </p:spTree>
    <p:extLst>
      <p:ext uri="{BB962C8B-B14F-4D97-AF65-F5344CB8AC3E}">
        <p14:creationId xmlns:p14="http://schemas.microsoft.com/office/powerpoint/2010/main" val="3592816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Vervolgpagina-titel-twee-objecten">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83200" y="275167"/>
            <a:ext cx="11630400" cy="1143000"/>
          </a:xfrm>
          <a:prstGeom prst="rect">
            <a:avLst/>
          </a:prstGeom>
        </p:spPr>
        <p:txBody>
          <a:bodyPr>
            <a:normAutofit/>
          </a:bodyPr>
          <a:lstStyle>
            <a:lvl1pPr>
              <a:defRPr sz="3733"/>
            </a:lvl1pPr>
          </a:lstStyle>
          <a:p>
            <a:r>
              <a:rPr lang="nl-NL" dirty="0"/>
              <a:t>Titel </a:t>
            </a:r>
            <a:r>
              <a:rPr lang="nl-NL" dirty="0" err="1"/>
              <a:t>volgblad</a:t>
            </a:r>
            <a:r>
              <a:rPr lang="nl-NL" dirty="0"/>
              <a:t> </a:t>
            </a:r>
            <a:r>
              <a:rPr lang="nl-NL" dirty="0" err="1"/>
              <a:t>Arial</a:t>
            </a:r>
            <a:r>
              <a:rPr lang="nl-NL" dirty="0"/>
              <a:t> 28pt</a:t>
            </a:r>
          </a:p>
        </p:txBody>
      </p:sp>
      <p:sp>
        <p:nvSpPr>
          <p:cNvPr id="3" name="Tijdelijke aanduiding voor inhoud 2"/>
          <p:cNvSpPr>
            <a:spLocks noGrp="1"/>
          </p:cNvSpPr>
          <p:nvPr>
            <p:ph sz="half" idx="1"/>
          </p:nvPr>
        </p:nvSpPr>
        <p:spPr>
          <a:xfrm>
            <a:off x="283200" y="1600201"/>
            <a:ext cx="5712000" cy="3859939"/>
          </a:xfrm>
        </p:spPr>
        <p:txBody>
          <a:bodyPr>
            <a:normAutofit/>
          </a:bodyPr>
          <a:lstStyle>
            <a:lvl1pPr>
              <a:defRPr sz="2667">
                <a:latin typeface="Arial"/>
                <a:cs typeface="Arial"/>
              </a:defRPr>
            </a:lvl1pPr>
            <a:lvl2pPr>
              <a:defRPr sz="2400">
                <a:latin typeface="Arial"/>
                <a:cs typeface="Arial"/>
              </a:defRPr>
            </a:lvl2pPr>
            <a:lvl3pPr>
              <a:defRPr sz="2667"/>
            </a:lvl3pPr>
            <a:lvl4pPr>
              <a:defRPr sz="2400"/>
            </a:lvl4pPr>
            <a:lvl5pPr>
              <a:defRPr sz="2400"/>
            </a:lvl5pPr>
            <a:lvl6pPr>
              <a:defRPr sz="2400"/>
            </a:lvl6pPr>
            <a:lvl7pPr>
              <a:defRPr sz="2400"/>
            </a:lvl7pPr>
            <a:lvl8pPr>
              <a:defRPr sz="2400"/>
            </a:lvl8pPr>
            <a:lvl9pPr>
              <a:defRPr sz="2400"/>
            </a:lvl9pPr>
          </a:lstStyle>
          <a:p>
            <a:pPr lvl="0"/>
            <a:r>
              <a:rPr lang="nl-NL" dirty="0"/>
              <a:t>Klik om de tekststijl van het model te bewerken</a:t>
            </a:r>
          </a:p>
          <a:p>
            <a:pPr lvl="1"/>
            <a:r>
              <a:rPr lang="nl-NL" dirty="0"/>
              <a:t>Tweede niveau</a:t>
            </a:r>
          </a:p>
        </p:txBody>
      </p:sp>
      <p:sp>
        <p:nvSpPr>
          <p:cNvPr id="4" name="Tijdelijke aanduiding voor inhoud 3"/>
          <p:cNvSpPr>
            <a:spLocks noGrp="1"/>
          </p:cNvSpPr>
          <p:nvPr>
            <p:ph sz="half" idx="2"/>
          </p:nvPr>
        </p:nvSpPr>
        <p:spPr>
          <a:xfrm>
            <a:off x="6197600" y="1600201"/>
            <a:ext cx="5711201" cy="3859940"/>
          </a:xfrm>
        </p:spPr>
        <p:txBody>
          <a:bodyPr>
            <a:normAutofit/>
          </a:bodyPr>
          <a:lstStyle>
            <a:lvl1pPr>
              <a:defRPr sz="2667">
                <a:latin typeface="Arial"/>
                <a:cs typeface="Arial"/>
              </a:defRPr>
            </a:lvl1pPr>
            <a:lvl2pPr>
              <a:defRPr sz="2400">
                <a:latin typeface="Arial"/>
                <a:cs typeface="Arial"/>
              </a:defRPr>
            </a:lvl2pPr>
            <a:lvl3pPr>
              <a:defRPr sz="2667"/>
            </a:lvl3pPr>
            <a:lvl4pPr>
              <a:defRPr sz="2400"/>
            </a:lvl4pPr>
            <a:lvl5pPr>
              <a:defRPr sz="2400"/>
            </a:lvl5pPr>
            <a:lvl6pPr>
              <a:defRPr sz="2400"/>
            </a:lvl6pPr>
            <a:lvl7pPr>
              <a:defRPr sz="2400"/>
            </a:lvl7pPr>
            <a:lvl8pPr>
              <a:defRPr sz="2400"/>
            </a:lvl8pPr>
            <a:lvl9pPr>
              <a:defRPr sz="2400"/>
            </a:lvl9pPr>
          </a:lstStyle>
          <a:p>
            <a:pPr lvl="0"/>
            <a:r>
              <a:rPr lang="nl-NL" dirty="0"/>
              <a:t>Klik om de tekststijl van het model te bewerken</a:t>
            </a:r>
          </a:p>
          <a:p>
            <a:pPr lvl="1"/>
            <a:r>
              <a:rPr lang="nl-NL" dirty="0"/>
              <a:t>Tweede niveau</a:t>
            </a:r>
          </a:p>
        </p:txBody>
      </p:sp>
      <p:sp>
        <p:nvSpPr>
          <p:cNvPr id="8" name="Tijdelijke aanduiding voor voettekst 4"/>
          <p:cNvSpPr>
            <a:spLocks noGrp="1"/>
          </p:cNvSpPr>
          <p:nvPr>
            <p:ph type="ftr" sz="quarter" idx="11"/>
          </p:nvPr>
        </p:nvSpPr>
        <p:spPr>
          <a:xfrm>
            <a:off x="1992000" y="6173788"/>
            <a:ext cx="8486400" cy="365125"/>
          </a:xfrm>
          <a:prstGeom prst="rect">
            <a:avLst/>
          </a:prstGeom>
        </p:spPr>
        <p:txBody>
          <a:bodyPr/>
          <a:lstStyle/>
          <a:p>
            <a:endParaRPr lang="nl-NL" dirty="0"/>
          </a:p>
        </p:txBody>
      </p:sp>
      <p:sp>
        <p:nvSpPr>
          <p:cNvPr id="9" name="Tijdelijke aanduiding voor dianummer 5"/>
          <p:cNvSpPr>
            <a:spLocks noGrp="1"/>
          </p:cNvSpPr>
          <p:nvPr>
            <p:ph type="sldNum" sz="quarter" idx="12"/>
          </p:nvPr>
        </p:nvSpPr>
        <p:spPr>
          <a:xfrm>
            <a:off x="10804801" y="6172800"/>
            <a:ext cx="1106396" cy="365125"/>
          </a:xfrm>
          <a:prstGeom prst="rect">
            <a:avLst/>
          </a:prstGeom>
        </p:spPr>
        <p:txBody>
          <a:bodyPr/>
          <a:lstStyle/>
          <a:p>
            <a:fld id="{CC1A7FFB-7E9A-E347-8F80-8E2C647B3625}" type="slidenum">
              <a:rPr lang="nl-NL"/>
              <a:t>‹nr.›</a:t>
            </a:fld>
            <a:endParaRPr lang="nl-NL" dirty="0"/>
          </a:p>
        </p:txBody>
      </p:sp>
    </p:spTree>
    <p:extLst>
      <p:ext uri="{BB962C8B-B14F-4D97-AF65-F5344CB8AC3E}">
        <p14:creationId xmlns:p14="http://schemas.microsoft.com/office/powerpoint/2010/main" val="40877761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Vervolgpagina-afbeelding-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7267"/>
          </a:xfrm>
          <a:prstGeom prst="rect">
            <a:avLst/>
          </a:prstGeom>
        </p:spPr>
        <p:txBody>
          <a:bodyPr anchor="b">
            <a:noAutofit/>
          </a:bodyPr>
          <a:lstStyle>
            <a:lvl1pPr algn="l">
              <a:defRPr sz="2667" b="1"/>
            </a:lvl1pPr>
          </a:lstStyle>
          <a:p>
            <a:r>
              <a:rPr lang="nl-NL" dirty="0"/>
              <a:t>Titelstijl van model bewerken</a:t>
            </a:r>
          </a:p>
        </p:txBody>
      </p:sp>
      <p:sp>
        <p:nvSpPr>
          <p:cNvPr id="3" name="Tijdelijke aanduiding voor afbeelding 2"/>
          <p:cNvSpPr>
            <a:spLocks noGrp="1"/>
          </p:cNvSpPr>
          <p:nvPr>
            <p:ph type="pic" idx="1"/>
          </p:nvPr>
        </p:nvSpPr>
        <p:spPr>
          <a:xfrm>
            <a:off x="2389717" y="613833"/>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nl-NL" dirty="0"/>
          </a:p>
        </p:txBody>
      </p:sp>
      <p:sp>
        <p:nvSpPr>
          <p:cNvPr id="4" name="Tijdelijke aanduiding voor tekst 3"/>
          <p:cNvSpPr>
            <a:spLocks noGrp="1"/>
          </p:cNvSpPr>
          <p:nvPr>
            <p:ph type="body" sz="half" idx="2"/>
          </p:nvPr>
        </p:nvSpPr>
        <p:spPr>
          <a:xfrm>
            <a:off x="2389717" y="5367867"/>
            <a:ext cx="7315200" cy="8043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nl-NL" dirty="0"/>
              <a:t>Klik om de tekststijl van het model te bewerken</a:t>
            </a:r>
          </a:p>
        </p:txBody>
      </p:sp>
    </p:spTree>
    <p:extLst>
      <p:ext uri="{BB962C8B-B14F-4D97-AF65-F5344CB8AC3E}">
        <p14:creationId xmlns:p14="http://schemas.microsoft.com/office/powerpoint/2010/main" val="16514090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lotpagina">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B8A9C812-2E58-0645-A293-BECF92250576}"/>
              </a:ext>
            </a:extLst>
          </p:cNvPr>
          <p:cNvSpPr/>
          <p:nvPr userDrawn="1"/>
        </p:nvSpPr>
        <p:spPr>
          <a:xfrm>
            <a:off x="0" y="0"/>
            <a:ext cx="12192000" cy="5452800"/>
          </a:xfrm>
          <a:prstGeom prst="rect">
            <a:avLst/>
          </a:prstGeom>
          <a:solidFill>
            <a:srgbClr val="6633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dirty="0"/>
          </a:p>
        </p:txBody>
      </p:sp>
      <p:sp>
        <p:nvSpPr>
          <p:cNvPr id="9" name="Tijdelijke aanduiding voor inhoud 1">
            <a:extLst>
              <a:ext uri="{FF2B5EF4-FFF2-40B4-BE49-F238E27FC236}">
                <a16:creationId xmlns:a16="http://schemas.microsoft.com/office/drawing/2014/main" id="{E6F7F96C-6BFF-6F43-9987-44ED1DB5F462}"/>
              </a:ext>
            </a:extLst>
          </p:cNvPr>
          <p:cNvSpPr>
            <a:spLocks noGrp="1"/>
          </p:cNvSpPr>
          <p:nvPr>
            <p:ph idx="1"/>
          </p:nvPr>
        </p:nvSpPr>
        <p:spPr>
          <a:xfrm>
            <a:off x="283201" y="1600201"/>
            <a:ext cx="11630399" cy="3832776"/>
          </a:xfrm>
        </p:spPr>
        <p:txBody>
          <a:bodyPr/>
          <a:lstStyle>
            <a:lvl1pPr>
              <a:buFontTx/>
              <a:buNone/>
              <a:defRPr>
                <a:solidFill>
                  <a:schemeClr val="bg1"/>
                </a:solidFill>
              </a:defRPr>
            </a:lvl1pPr>
          </a:lstStyle>
          <a:p>
            <a:endParaRPr lang="nl-NL" dirty="0"/>
          </a:p>
        </p:txBody>
      </p:sp>
      <p:sp>
        <p:nvSpPr>
          <p:cNvPr id="24" name="Tijdelijke aanduiding voor inhoud 2">
            <a:extLst>
              <a:ext uri="{FF2B5EF4-FFF2-40B4-BE49-F238E27FC236}">
                <a16:creationId xmlns:a16="http://schemas.microsoft.com/office/drawing/2014/main" id="{FC0CC26D-4375-804A-A98F-81E6E01505AC}"/>
              </a:ext>
            </a:extLst>
          </p:cNvPr>
          <p:cNvSpPr txBox="1">
            <a:spLocks/>
          </p:cNvSpPr>
          <p:nvPr userDrawn="1"/>
        </p:nvSpPr>
        <p:spPr>
          <a:xfrm>
            <a:off x="3692810" y="5648042"/>
            <a:ext cx="8245173" cy="994893"/>
          </a:xfrm>
          <a:prstGeom prst="rect">
            <a:avLst/>
          </a:prstGeom>
        </p:spPr>
        <p:txBody>
          <a:bodyPr anchor="ctr" anchorCtr="0">
            <a:normAutofit/>
          </a:bodyPr>
          <a:lstStyle>
            <a:lvl1pPr marL="0" indent="0" algn="l" defTabSz="457200" rtl="0" eaLnBrk="1" latinLnBrk="0" hangingPunct="1">
              <a:spcBef>
                <a:spcPct val="20000"/>
              </a:spcBef>
              <a:buFontTx/>
              <a:buNone/>
              <a:defRPr sz="1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endParaRPr lang="nl-NL" sz="1600" dirty="0"/>
          </a:p>
        </p:txBody>
      </p:sp>
      <p:sp>
        <p:nvSpPr>
          <p:cNvPr id="10" name="Tijdelijke aanduiding voor inhoud 3">
            <a:extLst>
              <a:ext uri="{FF2B5EF4-FFF2-40B4-BE49-F238E27FC236}">
                <a16:creationId xmlns:a16="http://schemas.microsoft.com/office/drawing/2014/main" id="{CFDF3A75-0FAB-4F4F-9617-610FEDF2CE7A}"/>
              </a:ext>
            </a:extLst>
          </p:cNvPr>
          <p:cNvSpPr>
            <a:spLocks noGrp="1"/>
          </p:cNvSpPr>
          <p:nvPr>
            <p:ph sz="half" idx="2" hasCustomPrompt="1"/>
          </p:nvPr>
        </p:nvSpPr>
        <p:spPr>
          <a:xfrm>
            <a:off x="4591455" y="5696755"/>
            <a:ext cx="7346528" cy="897467"/>
          </a:xfrm>
        </p:spPr>
        <p:txBody>
          <a:bodyPr anchor="ctr" anchorCtr="0">
            <a:normAutofit/>
          </a:bodyPr>
          <a:lstStyle>
            <a:lvl1pPr marL="0" indent="0">
              <a:buFontTx/>
              <a:buNone/>
              <a:defRPr sz="1600">
                <a:latin typeface="Arial"/>
                <a:cs typeface="Arial"/>
              </a:defRPr>
            </a:lvl1pPr>
            <a:lvl2pPr marL="609585" indent="0">
              <a:buFontTx/>
              <a:buNone/>
              <a:defRPr sz="1600">
                <a:latin typeface="Arial"/>
                <a:cs typeface="Arial"/>
              </a:defRPr>
            </a:lvl2pPr>
            <a:lvl3pPr>
              <a:defRPr sz="2667"/>
            </a:lvl3pPr>
            <a:lvl4pPr>
              <a:defRPr sz="2400"/>
            </a:lvl4pPr>
            <a:lvl5pPr>
              <a:defRPr sz="2400"/>
            </a:lvl5pPr>
            <a:lvl6pPr>
              <a:defRPr sz="2400"/>
            </a:lvl6pPr>
            <a:lvl7pPr>
              <a:defRPr sz="2400"/>
            </a:lvl7pPr>
            <a:lvl8pPr>
              <a:defRPr sz="2400"/>
            </a:lvl8pPr>
            <a:lvl9pPr>
              <a:defRPr sz="2400"/>
            </a:lvl9pPr>
          </a:lstStyle>
          <a:p>
            <a:pPr lvl="0"/>
            <a:r>
              <a:rPr lang="nl-NL" dirty="0"/>
              <a:t>Gegevens afzender (denk aan: naam, contactgegevens, opleiding, enz.)</a:t>
            </a:r>
          </a:p>
        </p:txBody>
      </p:sp>
      <p:pic>
        <p:nvPicPr>
          <p:cNvPr id="7" name="Afbeelding 6">
            <a:extLst>
              <a:ext uri="{FF2B5EF4-FFF2-40B4-BE49-F238E27FC236}">
                <a16:creationId xmlns:a16="http://schemas.microsoft.com/office/drawing/2014/main" id="{6F667120-90A3-E741-801D-CCE9CA950AB2}"/>
              </a:ext>
            </a:extLst>
          </p:cNvPr>
          <p:cNvPicPr>
            <a:picLocks noChangeAspect="1"/>
          </p:cNvPicPr>
          <p:nvPr userDrawn="1"/>
        </p:nvPicPr>
        <p:blipFill>
          <a:blip r:embed="rId2"/>
          <a:srcRect/>
          <a:stretch/>
        </p:blipFill>
        <p:spPr>
          <a:xfrm>
            <a:off x="1152001" y="5692522"/>
            <a:ext cx="1443567" cy="901700"/>
          </a:xfrm>
          <a:prstGeom prst="rect">
            <a:avLst/>
          </a:prstGeom>
        </p:spPr>
      </p:pic>
    </p:spTree>
    <p:extLst>
      <p:ext uri="{BB962C8B-B14F-4D97-AF65-F5344CB8AC3E}">
        <p14:creationId xmlns:p14="http://schemas.microsoft.com/office/powerpoint/2010/main" val="251741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Vervolgpagina-titel-twee-objecten">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83200" y="275167"/>
            <a:ext cx="11630400" cy="1143000"/>
          </a:xfrm>
          <a:prstGeom prst="rect">
            <a:avLst/>
          </a:prstGeom>
        </p:spPr>
        <p:txBody>
          <a:bodyPr>
            <a:normAutofit/>
          </a:bodyPr>
          <a:lstStyle>
            <a:lvl1pPr>
              <a:defRPr sz="3733"/>
            </a:lvl1pPr>
          </a:lstStyle>
          <a:p>
            <a:r>
              <a:rPr lang="nl-NL" dirty="0"/>
              <a:t>Titel </a:t>
            </a:r>
            <a:r>
              <a:rPr lang="nl-NL" dirty="0" err="1"/>
              <a:t>volgblad</a:t>
            </a:r>
            <a:r>
              <a:rPr lang="nl-NL" dirty="0"/>
              <a:t> </a:t>
            </a:r>
            <a:r>
              <a:rPr lang="nl-NL" dirty="0" err="1"/>
              <a:t>Arial</a:t>
            </a:r>
            <a:r>
              <a:rPr lang="nl-NL" dirty="0"/>
              <a:t> 28pt</a:t>
            </a:r>
          </a:p>
        </p:txBody>
      </p:sp>
      <p:sp>
        <p:nvSpPr>
          <p:cNvPr id="3" name="Tijdelijke aanduiding voor inhoud 2"/>
          <p:cNvSpPr>
            <a:spLocks noGrp="1"/>
          </p:cNvSpPr>
          <p:nvPr>
            <p:ph sz="half" idx="1"/>
          </p:nvPr>
        </p:nvSpPr>
        <p:spPr>
          <a:xfrm>
            <a:off x="283200" y="1600201"/>
            <a:ext cx="5712000" cy="3859939"/>
          </a:xfrm>
        </p:spPr>
        <p:txBody>
          <a:bodyPr>
            <a:normAutofit/>
          </a:bodyPr>
          <a:lstStyle>
            <a:lvl1pPr>
              <a:defRPr sz="2667">
                <a:latin typeface="Arial"/>
                <a:cs typeface="Arial"/>
              </a:defRPr>
            </a:lvl1pPr>
            <a:lvl2pPr>
              <a:defRPr sz="2400">
                <a:latin typeface="Arial"/>
                <a:cs typeface="Arial"/>
              </a:defRPr>
            </a:lvl2pPr>
            <a:lvl3pPr>
              <a:defRPr sz="2667"/>
            </a:lvl3pPr>
            <a:lvl4pPr>
              <a:defRPr sz="2400"/>
            </a:lvl4pPr>
            <a:lvl5pPr>
              <a:defRPr sz="2400"/>
            </a:lvl5pPr>
            <a:lvl6pPr>
              <a:defRPr sz="2400"/>
            </a:lvl6pPr>
            <a:lvl7pPr>
              <a:defRPr sz="2400"/>
            </a:lvl7pPr>
            <a:lvl8pPr>
              <a:defRPr sz="2400"/>
            </a:lvl8pPr>
            <a:lvl9pPr>
              <a:defRPr sz="2400"/>
            </a:lvl9pPr>
          </a:lstStyle>
          <a:p>
            <a:pPr lvl="0"/>
            <a:r>
              <a:rPr lang="nl-NL" dirty="0"/>
              <a:t>Klik om de tekststijl van het model te bewerken</a:t>
            </a:r>
          </a:p>
          <a:p>
            <a:pPr lvl="1"/>
            <a:r>
              <a:rPr lang="nl-NL" dirty="0"/>
              <a:t>Tweede niveau</a:t>
            </a:r>
          </a:p>
        </p:txBody>
      </p:sp>
      <p:sp>
        <p:nvSpPr>
          <p:cNvPr id="4" name="Tijdelijke aanduiding voor inhoud 3"/>
          <p:cNvSpPr>
            <a:spLocks noGrp="1"/>
          </p:cNvSpPr>
          <p:nvPr>
            <p:ph sz="half" idx="2"/>
          </p:nvPr>
        </p:nvSpPr>
        <p:spPr>
          <a:xfrm>
            <a:off x="6197600" y="1600201"/>
            <a:ext cx="5711201" cy="3859940"/>
          </a:xfrm>
        </p:spPr>
        <p:txBody>
          <a:bodyPr>
            <a:normAutofit/>
          </a:bodyPr>
          <a:lstStyle>
            <a:lvl1pPr>
              <a:defRPr sz="2667">
                <a:latin typeface="Arial"/>
                <a:cs typeface="Arial"/>
              </a:defRPr>
            </a:lvl1pPr>
            <a:lvl2pPr>
              <a:defRPr sz="2400">
                <a:latin typeface="Arial"/>
                <a:cs typeface="Arial"/>
              </a:defRPr>
            </a:lvl2pPr>
            <a:lvl3pPr>
              <a:defRPr sz="2667"/>
            </a:lvl3pPr>
            <a:lvl4pPr>
              <a:defRPr sz="2400"/>
            </a:lvl4pPr>
            <a:lvl5pPr>
              <a:defRPr sz="2400"/>
            </a:lvl5pPr>
            <a:lvl6pPr>
              <a:defRPr sz="2400"/>
            </a:lvl6pPr>
            <a:lvl7pPr>
              <a:defRPr sz="2400"/>
            </a:lvl7pPr>
            <a:lvl8pPr>
              <a:defRPr sz="2400"/>
            </a:lvl8pPr>
            <a:lvl9pPr>
              <a:defRPr sz="2400"/>
            </a:lvl9pPr>
          </a:lstStyle>
          <a:p>
            <a:pPr lvl="0"/>
            <a:r>
              <a:rPr lang="nl-NL" dirty="0"/>
              <a:t>Klik om de tekststijl van het model te bewerken</a:t>
            </a:r>
          </a:p>
          <a:p>
            <a:pPr lvl="1"/>
            <a:r>
              <a:rPr lang="nl-NL" dirty="0"/>
              <a:t>Tweede niveau</a:t>
            </a:r>
          </a:p>
        </p:txBody>
      </p:sp>
      <p:sp>
        <p:nvSpPr>
          <p:cNvPr id="8" name="Tijdelijke aanduiding voor voettekst 4"/>
          <p:cNvSpPr>
            <a:spLocks noGrp="1"/>
          </p:cNvSpPr>
          <p:nvPr>
            <p:ph type="ftr" sz="quarter" idx="11"/>
          </p:nvPr>
        </p:nvSpPr>
        <p:spPr>
          <a:xfrm>
            <a:off x="1992000" y="6173788"/>
            <a:ext cx="8486400" cy="365125"/>
          </a:xfrm>
          <a:prstGeom prst="rect">
            <a:avLst/>
          </a:prstGeom>
        </p:spPr>
        <p:txBody>
          <a:bodyPr/>
          <a:lstStyle/>
          <a:p>
            <a:endParaRPr lang="nl-NL" dirty="0"/>
          </a:p>
        </p:txBody>
      </p:sp>
      <p:sp>
        <p:nvSpPr>
          <p:cNvPr id="9" name="Tijdelijke aanduiding voor dianummer 5"/>
          <p:cNvSpPr>
            <a:spLocks noGrp="1"/>
          </p:cNvSpPr>
          <p:nvPr>
            <p:ph type="sldNum" sz="quarter" idx="12"/>
          </p:nvPr>
        </p:nvSpPr>
        <p:spPr>
          <a:xfrm>
            <a:off x="10804801" y="6172800"/>
            <a:ext cx="1106396" cy="365125"/>
          </a:xfrm>
          <a:prstGeom prst="rect">
            <a:avLst/>
          </a:prstGeom>
        </p:spPr>
        <p:txBody>
          <a:bodyPr/>
          <a:lstStyle/>
          <a:p>
            <a:fld id="{CC1A7FFB-7E9A-E347-8F80-8E2C647B3625}" type="slidenum">
              <a:rPr lang="nl-NL"/>
              <a:t>‹nr.›</a:t>
            </a:fld>
            <a:endParaRPr lang="nl-NL" dirty="0"/>
          </a:p>
        </p:txBody>
      </p:sp>
    </p:spTree>
    <p:extLst>
      <p:ext uri="{BB962C8B-B14F-4D97-AF65-F5344CB8AC3E}">
        <p14:creationId xmlns:p14="http://schemas.microsoft.com/office/powerpoint/2010/main" val="2787059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Vervolgpagina-afbeelding-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7267"/>
          </a:xfrm>
          <a:prstGeom prst="rect">
            <a:avLst/>
          </a:prstGeom>
        </p:spPr>
        <p:txBody>
          <a:bodyPr anchor="b">
            <a:noAutofit/>
          </a:bodyPr>
          <a:lstStyle>
            <a:lvl1pPr algn="l">
              <a:defRPr sz="2667" b="1"/>
            </a:lvl1pPr>
          </a:lstStyle>
          <a:p>
            <a:r>
              <a:rPr lang="nl-NL" dirty="0"/>
              <a:t>Titelstijl van model bewerken</a:t>
            </a:r>
          </a:p>
        </p:txBody>
      </p:sp>
      <p:sp>
        <p:nvSpPr>
          <p:cNvPr id="3" name="Tijdelijke aanduiding voor afbeelding 2"/>
          <p:cNvSpPr>
            <a:spLocks noGrp="1"/>
          </p:cNvSpPr>
          <p:nvPr>
            <p:ph type="pic" idx="1"/>
          </p:nvPr>
        </p:nvSpPr>
        <p:spPr>
          <a:xfrm>
            <a:off x="2389717" y="613833"/>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nl-NL" dirty="0"/>
          </a:p>
        </p:txBody>
      </p:sp>
      <p:sp>
        <p:nvSpPr>
          <p:cNvPr id="4" name="Tijdelijke aanduiding voor tekst 3"/>
          <p:cNvSpPr>
            <a:spLocks noGrp="1"/>
          </p:cNvSpPr>
          <p:nvPr>
            <p:ph type="body" sz="half" idx="2"/>
          </p:nvPr>
        </p:nvSpPr>
        <p:spPr>
          <a:xfrm>
            <a:off x="2389717" y="5367867"/>
            <a:ext cx="7315200" cy="8043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nl-NL" dirty="0"/>
              <a:t>Klik om de tekststijl van het model te bewerken</a:t>
            </a:r>
          </a:p>
        </p:txBody>
      </p:sp>
    </p:spTree>
    <p:extLst>
      <p:ext uri="{BB962C8B-B14F-4D97-AF65-F5344CB8AC3E}">
        <p14:creationId xmlns:p14="http://schemas.microsoft.com/office/powerpoint/2010/main" val="4065277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Universeel_NL">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232" y="2"/>
            <a:ext cx="12178768" cy="6857999"/>
          </a:xfrm>
          <a:prstGeom prst="rect">
            <a:avLst/>
          </a:prstGeom>
        </p:spPr>
      </p:pic>
      <p:sp>
        <p:nvSpPr>
          <p:cNvPr id="8" name="Tijdelijke aanduiding voor voettekst 4"/>
          <p:cNvSpPr>
            <a:spLocks noGrp="1"/>
          </p:cNvSpPr>
          <p:nvPr>
            <p:ph type="ftr" sz="quarter" idx="11"/>
          </p:nvPr>
        </p:nvSpPr>
        <p:spPr>
          <a:xfrm>
            <a:off x="2816771" y="6173789"/>
            <a:ext cx="7661339" cy="365125"/>
          </a:xfrm>
          <a:prstGeom prst="rect">
            <a:avLst/>
          </a:prstGeom>
        </p:spPr>
        <p:txBody>
          <a:bodyPr/>
          <a:lstStyle/>
          <a:p>
            <a:endParaRPr lang="nl-NL" dirty="0">
              <a:solidFill>
                <a:prstClr val="black">
                  <a:tint val="75000"/>
                </a:prstClr>
              </a:solidFill>
            </a:endParaRPr>
          </a:p>
        </p:txBody>
      </p:sp>
      <p:sp>
        <p:nvSpPr>
          <p:cNvPr id="9" name="Tijdelijke aanduiding voor dianummer 5"/>
          <p:cNvSpPr>
            <a:spLocks noGrp="1"/>
          </p:cNvSpPr>
          <p:nvPr>
            <p:ph type="sldNum" sz="quarter" idx="12"/>
          </p:nvPr>
        </p:nvSpPr>
        <p:spPr>
          <a:xfrm>
            <a:off x="10728251" y="6189316"/>
            <a:ext cx="1106396" cy="365125"/>
          </a:xfrm>
          <a:prstGeom prst="rect">
            <a:avLst/>
          </a:prstGeom>
        </p:spPr>
        <p:txBody>
          <a:bodyPr/>
          <a:lstStyle/>
          <a:p>
            <a:fld id="{CC1A7FFB-7E9A-E347-8F80-8E2C647B3625}" type="slidenum">
              <a:rPr lang="nl-NL">
                <a:solidFill>
                  <a:prstClr val="black">
                    <a:tint val="75000"/>
                  </a:prstClr>
                </a:solidFill>
              </a:rPr>
              <a:pPr/>
              <a:t>‹nr.›</a:t>
            </a:fld>
            <a:endParaRPr lang="nl-NL" dirty="0">
              <a:solidFill>
                <a:prstClr val="black">
                  <a:tint val="75000"/>
                </a:prstClr>
              </a:solidFill>
            </a:endParaRPr>
          </a:p>
        </p:txBody>
      </p:sp>
      <p:sp>
        <p:nvSpPr>
          <p:cNvPr id="13" name="Titel 1"/>
          <p:cNvSpPr>
            <a:spLocks noGrp="1"/>
          </p:cNvSpPr>
          <p:nvPr>
            <p:ph type="title"/>
          </p:nvPr>
        </p:nvSpPr>
        <p:spPr>
          <a:xfrm>
            <a:off x="2816771" y="1867700"/>
            <a:ext cx="9017877" cy="1143000"/>
          </a:xfrm>
        </p:spPr>
        <p:txBody>
          <a:bodyPr/>
          <a:lstStyle>
            <a:lvl1pPr algn="r">
              <a:defRPr/>
            </a:lvl1pPr>
          </a:lstStyle>
          <a:p>
            <a:r>
              <a:rPr lang="nl-NL"/>
              <a:t>Klik om de stijl te bewerken</a:t>
            </a:r>
          </a:p>
        </p:txBody>
      </p:sp>
      <p:sp>
        <p:nvSpPr>
          <p:cNvPr id="14" name="Tijdelijke aanduiding voor inhoud 2"/>
          <p:cNvSpPr>
            <a:spLocks noGrp="1"/>
          </p:cNvSpPr>
          <p:nvPr>
            <p:ph idx="1" hasCustomPrompt="1"/>
          </p:nvPr>
        </p:nvSpPr>
        <p:spPr>
          <a:xfrm>
            <a:off x="2816771" y="2962012"/>
            <a:ext cx="9017877" cy="3832776"/>
          </a:xfrm>
        </p:spPr>
        <p:txBody>
          <a:bodyPr/>
          <a:lstStyle>
            <a:lvl1pPr algn="r">
              <a:defRPr sz="2400">
                <a:latin typeface="Arial"/>
                <a:cs typeface="Arial"/>
              </a:defRPr>
            </a:lvl1pPr>
            <a:lvl2pPr algn="r">
              <a:defRPr sz="2000"/>
            </a:lvl2pPr>
          </a:lstStyle>
          <a:p>
            <a:pPr lvl="0"/>
            <a:r>
              <a:rPr lang="nl-NL"/>
              <a:t>Klik om de tekststijl van het sjabloon te bewerken</a:t>
            </a:r>
          </a:p>
          <a:p>
            <a:pPr lvl="1"/>
            <a:r>
              <a:rPr lang="nl-NL"/>
              <a:t>Tweede niveau</a:t>
            </a:r>
          </a:p>
        </p:txBody>
      </p:sp>
    </p:spTree>
    <p:extLst>
      <p:ext uri="{BB962C8B-B14F-4D97-AF65-F5344CB8AC3E}">
        <p14:creationId xmlns:p14="http://schemas.microsoft.com/office/powerpoint/2010/main" val="2017556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elblad-2">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60F246EA-2CA6-A949-8C74-EFA4609F5646}"/>
              </a:ext>
            </a:extLst>
          </p:cNvPr>
          <p:cNvPicPr>
            <a:picLocks noChangeAspect="1"/>
          </p:cNvPicPr>
          <p:nvPr userDrawn="1"/>
        </p:nvPicPr>
        <p:blipFill>
          <a:blip r:embed="rId2"/>
          <a:srcRect/>
          <a:stretch/>
        </p:blipFill>
        <p:spPr>
          <a:xfrm>
            <a:off x="0" y="0"/>
            <a:ext cx="12192000" cy="6858000"/>
          </a:xfrm>
          <a:prstGeom prst="rect">
            <a:avLst/>
          </a:prstGeom>
        </p:spPr>
      </p:pic>
      <p:sp>
        <p:nvSpPr>
          <p:cNvPr id="7" name="Titel 1">
            <a:extLst>
              <a:ext uri="{FF2B5EF4-FFF2-40B4-BE49-F238E27FC236}">
                <a16:creationId xmlns:a16="http://schemas.microsoft.com/office/drawing/2014/main" id="{84548843-C499-E245-95D4-C33008F15DE1}"/>
              </a:ext>
            </a:extLst>
          </p:cNvPr>
          <p:cNvSpPr>
            <a:spLocks noGrp="1"/>
          </p:cNvSpPr>
          <p:nvPr>
            <p:ph type="title" hasCustomPrompt="1"/>
          </p:nvPr>
        </p:nvSpPr>
        <p:spPr>
          <a:xfrm>
            <a:off x="283200" y="1867200"/>
            <a:ext cx="11630400" cy="1142400"/>
          </a:xfrm>
          <a:prstGeom prst="rect">
            <a:avLst/>
          </a:prstGeom>
        </p:spPr>
        <p:txBody>
          <a:bodyPr/>
          <a:lstStyle>
            <a:lvl1pPr>
              <a:defRPr cap="all" baseline="0">
                <a:solidFill>
                  <a:schemeClr val="bg1">
                    <a:alpha val="94000"/>
                  </a:schemeClr>
                </a:solidFill>
              </a:defRPr>
            </a:lvl1pPr>
          </a:lstStyle>
          <a:p>
            <a:r>
              <a:rPr lang="nl-NL" dirty="0"/>
              <a:t>KLIK OM STIJL TE BEWERKEN</a:t>
            </a:r>
          </a:p>
        </p:txBody>
      </p:sp>
      <p:sp>
        <p:nvSpPr>
          <p:cNvPr id="10" name="Tijdelijke aanduiding voor inhoud 1">
            <a:extLst>
              <a:ext uri="{FF2B5EF4-FFF2-40B4-BE49-F238E27FC236}">
                <a16:creationId xmlns:a16="http://schemas.microsoft.com/office/drawing/2014/main" id="{C3A00F72-3AB5-E14B-B4B6-C3FE088A9D7C}"/>
              </a:ext>
            </a:extLst>
          </p:cNvPr>
          <p:cNvSpPr>
            <a:spLocks noGrp="1"/>
          </p:cNvSpPr>
          <p:nvPr>
            <p:ph idx="1"/>
          </p:nvPr>
        </p:nvSpPr>
        <p:spPr>
          <a:xfrm>
            <a:off x="283201" y="3108960"/>
            <a:ext cx="11630399" cy="2324017"/>
          </a:xfrm>
        </p:spPr>
        <p:txBody>
          <a:bodyPr/>
          <a:lstStyle>
            <a:lvl1pPr>
              <a:buFontTx/>
              <a:buNone/>
              <a:defRPr sz="2400" baseline="0">
                <a:solidFill>
                  <a:schemeClr val="bg1"/>
                </a:solidFill>
              </a:defRPr>
            </a:lvl1pPr>
          </a:lstStyle>
          <a:p>
            <a:endParaRPr lang="nl-NL" dirty="0"/>
          </a:p>
        </p:txBody>
      </p:sp>
      <p:pic>
        <p:nvPicPr>
          <p:cNvPr id="11" name="Afbeelding 10">
            <a:extLst>
              <a:ext uri="{FF2B5EF4-FFF2-40B4-BE49-F238E27FC236}">
                <a16:creationId xmlns:a16="http://schemas.microsoft.com/office/drawing/2014/main" id="{F10A5C45-3525-4B49-ADF7-2EF353ADB3E4}"/>
              </a:ext>
            </a:extLst>
          </p:cNvPr>
          <p:cNvPicPr>
            <a:picLocks noChangeAspect="1"/>
          </p:cNvPicPr>
          <p:nvPr userDrawn="1"/>
        </p:nvPicPr>
        <p:blipFill>
          <a:blip r:embed="rId3"/>
          <a:srcRect/>
          <a:stretch/>
        </p:blipFill>
        <p:spPr>
          <a:xfrm>
            <a:off x="254400" y="254400"/>
            <a:ext cx="897467" cy="897467"/>
          </a:xfrm>
          <a:prstGeom prst="rect">
            <a:avLst/>
          </a:prstGeom>
        </p:spPr>
      </p:pic>
      <p:pic>
        <p:nvPicPr>
          <p:cNvPr id="6" name="Afbeelding 5">
            <a:extLst>
              <a:ext uri="{FF2B5EF4-FFF2-40B4-BE49-F238E27FC236}">
                <a16:creationId xmlns:a16="http://schemas.microsoft.com/office/drawing/2014/main" id="{F72AD303-BDFF-934F-9145-CB4C92C73CB3}"/>
              </a:ext>
            </a:extLst>
          </p:cNvPr>
          <p:cNvPicPr>
            <a:picLocks noChangeAspect="1"/>
          </p:cNvPicPr>
          <p:nvPr userDrawn="1"/>
        </p:nvPicPr>
        <p:blipFill>
          <a:blip r:embed="rId4"/>
          <a:srcRect/>
          <a:stretch/>
        </p:blipFill>
        <p:spPr>
          <a:xfrm>
            <a:off x="1152001" y="254401"/>
            <a:ext cx="1443567" cy="901700"/>
          </a:xfrm>
          <a:prstGeom prst="rect">
            <a:avLst/>
          </a:prstGeom>
        </p:spPr>
      </p:pic>
    </p:spTree>
    <p:extLst>
      <p:ext uri="{BB962C8B-B14F-4D97-AF65-F5344CB8AC3E}">
        <p14:creationId xmlns:p14="http://schemas.microsoft.com/office/powerpoint/2010/main" val="4058073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el en object">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9"/>
            <a:ext cx="10566400" cy="1143000"/>
          </a:xfrm>
        </p:spPr>
        <p:txBody>
          <a:bodyPr/>
          <a:lstStyle/>
          <a:p>
            <a:r>
              <a:rPr lang="nl-NL" smtClean="0"/>
              <a:t>Klik om de stijl te bewerken</a:t>
            </a:r>
            <a:endParaRPr lang="en-US" dirty="0"/>
          </a:p>
        </p:txBody>
      </p:sp>
      <p:sp>
        <p:nvSpPr>
          <p:cNvPr id="4" name="Date Placeholder 3"/>
          <p:cNvSpPr>
            <a:spLocks noGrp="1"/>
          </p:cNvSpPr>
          <p:nvPr>
            <p:ph type="dt" sz="half" idx="10"/>
          </p:nvPr>
        </p:nvSpPr>
        <p:spPr/>
        <p:txBody>
          <a:bodyPr/>
          <a:lstStyle/>
          <a:p>
            <a:fld id="{9352B002-1032-497A-A690-67428BD6A599}" type="datetimeFigureOut">
              <a:rPr lang="nl-NL" smtClean="0"/>
              <a:t>7-6-2024</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C6149A4C-FF88-4BD5-9F00-E822CED6800F}" type="slidenum">
              <a:rPr lang="nl-NL" smtClean="0"/>
              <a:t>‹nr.›</a:t>
            </a:fld>
            <a:endParaRPr lang="nl-NL" dirty="0"/>
          </a:p>
        </p:txBody>
      </p:sp>
      <p:sp>
        <p:nvSpPr>
          <p:cNvPr id="8" name="Content Placeholder 7"/>
          <p:cNvSpPr>
            <a:spLocks noGrp="1"/>
          </p:cNvSpPr>
          <p:nvPr>
            <p:ph sz="quarter" idx="13"/>
          </p:nvPr>
        </p:nvSpPr>
        <p:spPr>
          <a:xfrm>
            <a:off x="812800" y="1600200"/>
            <a:ext cx="10566400" cy="41148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Tree>
    <p:extLst>
      <p:ext uri="{BB962C8B-B14F-4D97-AF65-F5344CB8AC3E}">
        <p14:creationId xmlns:p14="http://schemas.microsoft.com/office/powerpoint/2010/main" val="3992578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11.jpe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1.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EBF4E01A-DE5C-8844-9077-C8295A69C292}"/>
              </a:ext>
            </a:extLst>
          </p:cNvPr>
          <p:cNvPicPr>
            <a:picLocks noChangeAspect="1"/>
          </p:cNvPicPr>
          <p:nvPr userDrawn="1"/>
        </p:nvPicPr>
        <p:blipFill>
          <a:blip r:embed="rId15"/>
          <a:srcRect/>
          <a:stretch/>
        </p:blipFill>
        <p:spPr>
          <a:xfrm>
            <a:off x="0" y="0"/>
            <a:ext cx="12192000" cy="6858000"/>
          </a:xfrm>
          <a:prstGeom prst="rect">
            <a:avLst/>
          </a:prstGeom>
          <a:noFill/>
        </p:spPr>
      </p:pic>
      <p:sp>
        <p:nvSpPr>
          <p:cNvPr id="2" name="Tijdelijke aanduiding voor titel 1"/>
          <p:cNvSpPr>
            <a:spLocks noGrp="1"/>
          </p:cNvSpPr>
          <p:nvPr>
            <p:ph type="title"/>
          </p:nvPr>
        </p:nvSpPr>
        <p:spPr>
          <a:xfrm>
            <a:off x="283200" y="275167"/>
            <a:ext cx="11630400" cy="1143000"/>
          </a:xfrm>
          <a:prstGeom prst="rect">
            <a:avLst/>
          </a:prstGeom>
        </p:spPr>
        <p:txBody>
          <a:bodyPr vert="horz" lIns="90000" tIns="45720" rIns="91440" bIns="45720" rtlCol="0" anchor="ctr">
            <a:normAutofit/>
          </a:bodyPr>
          <a:lstStyle/>
          <a:p>
            <a:r>
              <a:rPr lang="nl-NL" dirty="0"/>
              <a:t>Titel van presentatie</a:t>
            </a:r>
          </a:p>
        </p:txBody>
      </p:sp>
      <p:sp>
        <p:nvSpPr>
          <p:cNvPr id="3" name="Tijdelijke aanduiding voor tekst 2"/>
          <p:cNvSpPr>
            <a:spLocks noGrp="1"/>
          </p:cNvSpPr>
          <p:nvPr>
            <p:ph type="body" idx="1"/>
          </p:nvPr>
        </p:nvSpPr>
        <p:spPr>
          <a:xfrm>
            <a:off x="283201" y="1600201"/>
            <a:ext cx="11630399" cy="3832776"/>
          </a:xfrm>
          <a:prstGeom prst="rect">
            <a:avLst/>
          </a:prstGeom>
        </p:spPr>
        <p:txBody>
          <a:bodyPr vert="horz" lIns="91440" tIns="45720" rIns="91440" bIns="45720" rtlCol="0">
            <a:normAutofit/>
          </a:bodyPr>
          <a:lstStyle/>
          <a:p>
            <a:pPr lvl="0"/>
            <a:r>
              <a:rPr lang="nl-NL" dirty="0"/>
              <a:t>Klik om de tekststijl van het sjabloon te bewerken</a:t>
            </a:r>
          </a:p>
        </p:txBody>
      </p:sp>
      <p:sp>
        <p:nvSpPr>
          <p:cNvPr id="10" name="Tijdelijke aanduiding voor voettekst 4"/>
          <p:cNvSpPr>
            <a:spLocks noGrp="1"/>
          </p:cNvSpPr>
          <p:nvPr>
            <p:ph type="ftr" sz="quarter" idx="3"/>
          </p:nvPr>
        </p:nvSpPr>
        <p:spPr>
          <a:xfrm>
            <a:off x="1992000" y="6173788"/>
            <a:ext cx="8486400" cy="365125"/>
          </a:xfrm>
          <a:prstGeom prst="rect">
            <a:avLst/>
          </a:prstGeom>
        </p:spPr>
        <p:txBody>
          <a:bodyPr vert="horz" lIns="91440" tIns="45720" rIns="91440" bIns="45720" rtlCol="0" anchor="ctr"/>
          <a:lstStyle>
            <a:lvl1pPr algn="ctr">
              <a:defRPr sz="1600">
                <a:solidFill>
                  <a:schemeClr val="tx1">
                    <a:tint val="75000"/>
                  </a:schemeClr>
                </a:solidFill>
                <a:latin typeface="Arial"/>
                <a:cs typeface="Arial"/>
              </a:defRPr>
            </a:lvl1pPr>
          </a:lstStyle>
          <a:p>
            <a:endParaRPr lang="nl-NL" dirty="0"/>
          </a:p>
        </p:txBody>
      </p:sp>
      <p:sp>
        <p:nvSpPr>
          <p:cNvPr id="11" name="Tijdelijke aanduiding voor dianummer 5"/>
          <p:cNvSpPr>
            <a:spLocks noGrp="1"/>
          </p:cNvSpPr>
          <p:nvPr>
            <p:ph type="sldNum" sz="quarter" idx="4"/>
          </p:nvPr>
        </p:nvSpPr>
        <p:spPr>
          <a:xfrm>
            <a:off x="10804801" y="6172800"/>
            <a:ext cx="1106396" cy="365125"/>
          </a:xfrm>
          <a:prstGeom prst="rect">
            <a:avLst/>
          </a:prstGeom>
        </p:spPr>
        <p:txBody>
          <a:bodyPr vert="horz" lIns="91440" tIns="45720" rIns="91440" bIns="45720" rtlCol="0" anchor="ctr"/>
          <a:lstStyle>
            <a:lvl1pPr algn="r">
              <a:defRPr sz="1600">
                <a:solidFill>
                  <a:schemeClr val="tx1">
                    <a:tint val="75000"/>
                  </a:schemeClr>
                </a:solidFill>
                <a:latin typeface="Arial"/>
                <a:cs typeface="Arial"/>
              </a:defRPr>
            </a:lvl1pPr>
          </a:lstStyle>
          <a:p>
            <a:fld id="{CC1A7FFB-7E9A-E347-8F80-8E2C647B3625}" type="slidenum">
              <a:rPr lang="nl-NL" smtClean="0"/>
              <a:pPr/>
              <a:t>‹nr.›</a:t>
            </a:fld>
            <a:endParaRPr lang="nl-NL" dirty="0"/>
          </a:p>
        </p:txBody>
      </p:sp>
    </p:spTree>
    <p:extLst>
      <p:ext uri="{BB962C8B-B14F-4D97-AF65-F5344CB8AC3E}">
        <p14:creationId xmlns:p14="http://schemas.microsoft.com/office/powerpoint/2010/main" val="35578138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705" r:id="rId8"/>
    <p:sldLayoutId id="2147483709" r:id="rId9"/>
    <p:sldLayoutId id="2147483710" r:id="rId10"/>
    <p:sldLayoutId id="2147483711" r:id="rId11"/>
    <p:sldLayoutId id="2147483712" r:id="rId12"/>
    <p:sldLayoutId id="2147483713" r:id="rId13"/>
  </p:sldLayoutIdLst>
  <p:txStyles>
    <p:titleStyle>
      <a:lvl1pPr algn="l" defTabSz="609585" rtl="0" eaLnBrk="1" latinLnBrk="0" hangingPunct="1">
        <a:spcBef>
          <a:spcPct val="0"/>
        </a:spcBef>
        <a:buNone/>
        <a:defRPr sz="4267" b="1" kern="1200" baseline="0">
          <a:solidFill>
            <a:srgbClr val="660066"/>
          </a:solidFill>
          <a:latin typeface="Arial"/>
          <a:ea typeface="+mj-ea"/>
          <a:cs typeface="Arial"/>
        </a:defRPr>
      </a:lvl1pPr>
    </p:titleStyle>
    <p:body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nl-NL"/>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809" y="0"/>
            <a:ext cx="12178768" cy="6858000"/>
          </a:xfrm>
          <a:prstGeom prst="rect">
            <a:avLst/>
          </a:prstGeom>
        </p:spPr>
      </p:pic>
      <p:sp>
        <p:nvSpPr>
          <p:cNvPr id="2" name="Tijdelijke aanduiding voor titel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nl-NL"/>
              <a:t>Titel van presentatie, </a:t>
            </a:r>
            <a:r>
              <a:rPr lang="nl-NL" err="1"/>
              <a:t>Arial</a:t>
            </a:r>
            <a:r>
              <a:rPr lang="nl-NL"/>
              <a:t> 32pt</a:t>
            </a:r>
          </a:p>
        </p:txBody>
      </p:sp>
      <p:sp>
        <p:nvSpPr>
          <p:cNvPr id="3" name="Tijdelijke aanduiding voor tekst 2"/>
          <p:cNvSpPr>
            <a:spLocks noGrp="1"/>
          </p:cNvSpPr>
          <p:nvPr>
            <p:ph type="body" idx="1"/>
          </p:nvPr>
        </p:nvSpPr>
        <p:spPr>
          <a:xfrm>
            <a:off x="609600" y="1600201"/>
            <a:ext cx="10972800" cy="3832776"/>
          </a:xfrm>
          <a:prstGeom prst="rect">
            <a:avLst/>
          </a:prstGeom>
        </p:spPr>
        <p:txBody>
          <a:bodyPr vert="horz" lIns="91440" tIns="45720" rIns="91440" bIns="45720" rtlCol="0">
            <a:normAutofit/>
          </a:bodyPr>
          <a:lstStyle/>
          <a:p>
            <a:pPr lvl="0"/>
            <a:r>
              <a:rPr lang="nl-NL"/>
              <a:t>Klik om de tekststijl van het sjabloon te bewerken</a:t>
            </a:r>
          </a:p>
        </p:txBody>
      </p:sp>
      <p:sp>
        <p:nvSpPr>
          <p:cNvPr id="10" name="Tijdelijke aanduiding voor voettekst 4"/>
          <p:cNvSpPr>
            <a:spLocks noGrp="1"/>
          </p:cNvSpPr>
          <p:nvPr>
            <p:ph type="ftr" sz="quarter" idx="3"/>
          </p:nvPr>
        </p:nvSpPr>
        <p:spPr>
          <a:xfrm>
            <a:off x="2549519" y="6173789"/>
            <a:ext cx="6494064"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pPr defTabSz="457200" fontAlgn="auto">
              <a:spcBef>
                <a:spcPts val="0"/>
              </a:spcBef>
              <a:spcAft>
                <a:spcPts val="0"/>
              </a:spcAft>
            </a:pPr>
            <a:endParaRPr lang="nl-NL" dirty="0">
              <a:solidFill>
                <a:prstClr val="black">
                  <a:tint val="75000"/>
                </a:prstClr>
              </a:solidFill>
              <a:ea typeface="+mn-ea"/>
            </a:endParaRPr>
          </a:p>
        </p:txBody>
      </p:sp>
      <p:sp>
        <p:nvSpPr>
          <p:cNvPr id="11" name="Tijdelijke aanduiding voor dianummer 5"/>
          <p:cNvSpPr>
            <a:spLocks noGrp="1"/>
          </p:cNvSpPr>
          <p:nvPr>
            <p:ph type="sldNum" sz="quarter" idx="4"/>
          </p:nvPr>
        </p:nvSpPr>
        <p:spPr>
          <a:xfrm>
            <a:off x="9293725" y="6189316"/>
            <a:ext cx="1106396"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pPr defTabSz="457200" fontAlgn="auto">
              <a:spcBef>
                <a:spcPts val="0"/>
              </a:spcBef>
              <a:spcAft>
                <a:spcPts val="0"/>
              </a:spcAft>
            </a:pPr>
            <a:fld id="{CC1A7FFB-7E9A-E347-8F80-8E2C647B3625}" type="slidenum">
              <a:rPr lang="nl-NL" smtClean="0">
                <a:solidFill>
                  <a:prstClr val="black">
                    <a:tint val="75000"/>
                  </a:prstClr>
                </a:solidFill>
                <a:ea typeface="+mn-ea"/>
              </a:rPr>
              <a:pPr defTabSz="457200" fontAlgn="auto">
                <a:spcBef>
                  <a:spcPts val="0"/>
                </a:spcBef>
                <a:spcAft>
                  <a:spcPts val="0"/>
                </a:spcAft>
              </a:pPr>
              <a:t>‹nr.›</a:t>
            </a:fld>
            <a:endParaRPr lang="nl-NL" dirty="0">
              <a:solidFill>
                <a:prstClr val="black">
                  <a:tint val="75000"/>
                </a:prstClr>
              </a:solidFill>
              <a:ea typeface="+mn-ea"/>
            </a:endParaRPr>
          </a:p>
        </p:txBody>
      </p:sp>
    </p:spTree>
    <p:extLst>
      <p:ext uri="{BB962C8B-B14F-4D97-AF65-F5344CB8AC3E}">
        <p14:creationId xmlns:p14="http://schemas.microsoft.com/office/powerpoint/2010/main" val="72191734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Lst>
  <p:txStyles>
    <p:titleStyle>
      <a:lvl1pPr algn="l" defTabSz="457200" rtl="0" eaLnBrk="1" latinLnBrk="0" hangingPunct="1">
        <a:spcBef>
          <a:spcPct val="0"/>
        </a:spcBef>
        <a:buNone/>
        <a:defRPr sz="3200" b="1" kern="1200" baseline="0">
          <a:solidFill>
            <a:srgbClr val="660066"/>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EBF4E01A-DE5C-8844-9077-C8295A69C292}"/>
              </a:ext>
            </a:extLst>
          </p:cNvPr>
          <p:cNvPicPr>
            <a:picLocks noChangeAspect="1"/>
          </p:cNvPicPr>
          <p:nvPr userDrawn="1"/>
        </p:nvPicPr>
        <p:blipFill>
          <a:blip r:embed="rId13"/>
          <a:srcRect/>
          <a:stretch/>
        </p:blipFill>
        <p:spPr>
          <a:xfrm>
            <a:off x="0" y="0"/>
            <a:ext cx="12192000" cy="6858000"/>
          </a:xfrm>
          <a:prstGeom prst="rect">
            <a:avLst/>
          </a:prstGeom>
          <a:noFill/>
        </p:spPr>
      </p:pic>
      <p:sp>
        <p:nvSpPr>
          <p:cNvPr id="2" name="Tijdelijke aanduiding voor titel 1"/>
          <p:cNvSpPr>
            <a:spLocks noGrp="1"/>
          </p:cNvSpPr>
          <p:nvPr>
            <p:ph type="title"/>
          </p:nvPr>
        </p:nvSpPr>
        <p:spPr>
          <a:xfrm>
            <a:off x="283200" y="275167"/>
            <a:ext cx="11630400" cy="1143000"/>
          </a:xfrm>
          <a:prstGeom prst="rect">
            <a:avLst/>
          </a:prstGeom>
        </p:spPr>
        <p:txBody>
          <a:bodyPr vert="horz" lIns="90000" tIns="45720" rIns="91440" bIns="45720" rtlCol="0" anchor="ctr">
            <a:normAutofit/>
          </a:bodyPr>
          <a:lstStyle/>
          <a:p>
            <a:r>
              <a:rPr lang="nl-NL" dirty="0"/>
              <a:t>Titel van presentatie</a:t>
            </a:r>
          </a:p>
        </p:txBody>
      </p:sp>
      <p:sp>
        <p:nvSpPr>
          <p:cNvPr id="3" name="Tijdelijke aanduiding voor tekst 2"/>
          <p:cNvSpPr>
            <a:spLocks noGrp="1"/>
          </p:cNvSpPr>
          <p:nvPr>
            <p:ph type="body" idx="1"/>
          </p:nvPr>
        </p:nvSpPr>
        <p:spPr>
          <a:xfrm>
            <a:off x="283201" y="1600201"/>
            <a:ext cx="11630399" cy="3832776"/>
          </a:xfrm>
          <a:prstGeom prst="rect">
            <a:avLst/>
          </a:prstGeom>
        </p:spPr>
        <p:txBody>
          <a:bodyPr vert="horz" lIns="91440" tIns="45720" rIns="91440" bIns="45720" rtlCol="0">
            <a:normAutofit/>
          </a:bodyPr>
          <a:lstStyle/>
          <a:p>
            <a:pPr lvl="0"/>
            <a:r>
              <a:rPr lang="nl-NL" dirty="0"/>
              <a:t>Klik om de tekststijl van het sjabloon te bewerken</a:t>
            </a:r>
          </a:p>
        </p:txBody>
      </p:sp>
      <p:sp>
        <p:nvSpPr>
          <p:cNvPr id="10" name="Tijdelijke aanduiding voor voettekst 4"/>
          <p:cNvSpPr>
            <a:spLocks noGrp="1"/>
          </p:cNvSpPr>
          <p:nvPr>
            <p:ph type="ftr" sz="quarter" idx="3"/>
          </p:nvPr>
        </p:nvSpPr>
        <p:spPr>
          <a:xfrm>
            <a:off x="1992000" y="6173788"/>
            <a:ext cx="8486400" cy="365125"/>
          </a:xfrm>
          <a:prstGeom prst="rect">
            <a:avLst/>
          </a:prstGeom>
        </p:spPr>
        <p:txBody>
          <a:bodyPr vert="horz" lIns="91440" tIns="45720" rIns="91440" bIns="45720" rtlCol="0" anchor="ctr"/>
          <a:lstStyle>
            <a:lvl1pPr algn="ctr">
              <a:defRPr sz="1600">
                <a:solidFill>
                  <a:schemeClr val="tx1">
                    <a:tint val="75000"/>
                  </a:schemeClr>
                </a:solidFill>
                <a:latin typeface="Arial"/>
                <a:cs typeface="Arial"/>
              </a:defRPr>
            </a:lvl1pPr>
          </a:lstStyle>
          <a:p>
            <a:endParaRPr lang="nl-NL" dirty="0"/>
          </a:p>
        </p:txBody>
      </p:sp>
      <p:sp>
        <p:nvSpPr>
          <p:cNvPr id="11" name="Tijdelijke aanduiding voor dianummer 5"/>
          <p:cNvSpPr>
            <a:spLocks noGrp="1"/>
          </p:cNvSpPr>
          <p:nvPr>
            <p:ph type="sldNum" sz="quarter" idx="4"/>
          </p:nvPr>
        </p:nvSpPr>
        <p:spPr>
          <a:xfrm>
            <a:off x="10804801" y="6172800"/>
            <a:ext cx="1106396" cy="365125"/>
          </a:xfrm>
          <a:prstGeom prst="rect">
            <a:avLst/>
          </a:prstGeom>
        </p:spPr>
        <p:txBody>
          <a:bodyPr vert="horz" lIns="91440" tIns="45720" rIns="91440" bIns="45720" rtlCol="0" anchor="ctr"/>
          <a:lstStyle>
            <a:lvl1pPr algn="r">
              <a:defRPr sz="1600">
                <a:solidFill>
                  <a:schemeClr val="tx1">
                    <a:tint val="75000"/>
                  </a:schemeClr>
                </a:solidFill>
                <a:latin typeface="Arial"/>
                <a:cs typeface="Arial"/>
              </a:defRPr>
            </a:lvl1pPr>
          </a:lstStyle>
          <a:p>
            <a:fld id="{CC1A7FFB-7E9A-E347-8F80-8E2C647B3625}" type="slidenum">
              <a:rPr lang="nl-NL" smtClean="0"/>
              <a:pPr/>
              <a:t>‹nr.›</a:t>
            </a:fld>
            <a:endParaRPr lang="nl-NL" dirty="0"/>
          </a:p>
        </p:txBody>
      </p:sp>
    </p:spTree>
    <p:extLst>
      <p:ext uri="{BB962C8B-B14F-4D97-AF65-F5344CB8AC3E}">
        <p14:creationId xmlns:p14="http://schemas.microsoft.com/office/powerpoint/2010/main" val="259980450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609585" rtl="0" eaLnBrk="1" latinLnBrk="0" hangingPunct="1">
        <a:spcBef>
          <a:spcPct val="0"/>
        </a:spcBef>
        <a:buNone/>
        <a:defRPr sz="4267" b="1" kern="1200" baseline="0">
          <a:solidFill>
            <a:srgbClr val="660066"/>
          </a:solidFill>
          <a:latin typeface="Arial"/>
          <a:ea typeface="+mj-ea"/>
          <a:cs typeface="Arial"/>
        </a:defRPr>
      </a:lvl1pPr>
    </p:titleStyle>
    <p:body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nl-NL"/>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EBF4E01A-DE5C-8844-9077-C8295A69C292}"/>
              </a:ext>
            </a:extLst>
          </p:cNvPr>
          <p:cNvPicPr>
            <a:picLocks noChangeAspect="1"/>
          </p:cNvPicPr>
          <p:nvPr userDrawn="1"/>
        </p:nvPicPr>
        <p:blipFill>
          <a:blip r:embed="rId12"/>
          <a:srcRect/>
          <a:stretch/>
        </p:blipFill>
        <p:spPr>
          <a:xfrm>
            <a:off x="0" y="0"/>
            <a:ext cx="12192000" cy="6858000"/>
          </a:xfrm>
          <a:prstGeom prst="rect">
            <a:avLst/>
          </a:prstGeom>
          <a:noFill/>
        </p:spPr>
      </p:pic>
      <p:sp>
        <p:nvSpPr>
          <p:cNvPr id="2" name="Tijdelijke aanduiding voor titel 1"/>
          <p:cNvSpPr>
            <a:spLocks noGrp="1"/>
          </p:cNvSpPr>
          <p:nvPr>
            <p:ph type="title"/>
          </p:nvPr>
        </p:nvSpPr>
        <p:spPr>
          <a:xfrm>
            <a:off x="283200" y="275167"/>
            <a:ext cx="11630400" cy="1143000"/>
          </a:xfrm>
          <a:prstGeom prst="rect">
            <a:avLst/>
          </a:prstGeom>
        </p:spPr>
        <p:txBody>
          <a:bodyPr vert="horz" lIns="90000" tIns="45720" rIns="91440" bIns="45720" rtlCol="0" anchor="ctr">
            <a:normAutofit/>
          </a:bodyPr>
          <a:lstStyle/>
          <a:p>
            <a:r>
              <a:rPr lang="nl-NL" dirty="0"/>
              <a:t>Titel van presentatie</a:t>
            </a:r>
          </a:p>
        </p:txBody>
      </p:sp>
      <p:sp>
        <p:nvSpPr>
          <p:cNvPr id="3" name="Tijdelijke aanduiding voor tekst 2"/>
          <p:cNvSpPr>
            <a:spLocks noGrp="1"/>
          </p:cNvSpPr>
          <p:nvPr>
            <p:ph type="body" idx="1"/>
          </p:nvPr>
        </p:nvSpPr>
        <p:spPr>
          <a:xfrm>
            <a:off x="283201" y="1600201"/>
            <a:ext cx="11630399" cy="3832776"/>
          </a:xfrm>
          <a:prstGeom prst="rect">
            <a:avLst/>
          </a:prstGeom>
        </p:spPr>
        <p:txBody>
          <a:bodyPr vert="horz" lIns="91440" tIns="45720" rIns="91440" bIns="45720" rtlCol="0">
            <a:normAutofit/>
          </a:bodyPr>
          <a:lstStyle/>
          <a:p>
            <a:pPr lvl="0"/>
            <a:r>
              <a:rPr lang="nl-NL" dirty="0"/>
              <a:t>Klik om de tekststijl van het sjabloon te bewerken</a:t>
            </a:r>
          </a:p>
        </p:txBody>
      </p:sp>
      <p:sp>
        <p:nvSpPr>
          <p:cNvPr id="10" name="Tijdelijke aanduiding voor voettekst 4"/>
          <p:cNvSpPr>
            <a:spLocks noGrp="1"/>
          </p:cNvSpPr>
          <p:nvPr>
            <p:ph type="ftr" sz="quarter" idx="3"/>
          </p:nvPr>
        </p:nvSpPr>
        <p:spPr>
          <a:xfrm>
            <a:off x="1992000" y="6173788"/>
            <a:ext cx="8486400" cy="365125"/>
          </a:xfrm>
          <a:prstGeom prst="rect">
            <a:avLst/>
          </a:prstGeom>
        </p:spPr>
        <p:txBody>
          <a:bodyPr vert="horz" lIns="91440" tIns="45720" rIns="91440" bIns="45720" rtlCol="0" anchor="ctr"/>
          <a:lstStyle>
            <a:lvl1pPr algn="ctr">
              <a:defRPr sz="1600">
                <a:solidFill>
                  <a:schemeClr val="tx1">
                    <a:tint val="75000"/>
                  </a:schemeClr>
                </a:solidFill>
                <a:latin typeface="Arial"/>
                <a:cs typeface="Arial"/>
              </a:defRPr>
            </a:lvl1pPr>
          </a:lstStyle>
          <a:p>
            <a:endParaRPr lang="nl-NL" dirty="0"/>
          </a:p>
        </p:txBody>
      </p:sp>
      <p:sp>
        <p:nvSpPr>
          <p:cNvPr id="11" name="Tijdelijke aanduiding voor dianummer 5"/>
          <p:cNvSpPr>
            <a:spLocks noGrp="1"/>
          </p:cNvSpPr>
          <p:nvPr>
            <p:ph type="sldNum" sz="quarter" idx="4"/>
          </p:nvPr>
        </p:nvSpPr>
        <p:spPr>
          <a:xfrm>
            <a:off x="10804801" y="6172800"/>
            <a:ext cx="1106396" cy="365125"/>
          </a:xfrm>
          <a:prstGeom prst="rect">
            <a:avLst/>
          </a:prstGeom>
        </p:spPr>
        <p:txBody>
          <a:bodyPr vert="horz" lIns="91440" tIns="45720" rIns="91440" bIns="45720" rtlCol="0" anchor="ctr"/>
          <a:lstStyle>
            <a:lvl1pPr algn="r">
              <a:defRPr sz="1600">
                <a:solidFill>
                  <a:schemeClr val="tx1">
                    <a:tint val="75000"/>
                  </a:schemeClr>
                </a:solidFill>
                <a:latin typeface="Arial"/>
                <a:cs typeface="Arial"/>
              </a:defRPr>
            </a:lvl1pPr>
          </a:lstStyle>
          <a:p>
            <a:fld id="{CC1A7FFB-7E9A-E347-8F80-8E2C647B3625}" type="slidenum">
              <a:rPr lang="nl-NL" smtClean="0"/>
              <a:pPr/>
              <a:t>‹nr.›</a:t>
            </a:fld>
            <a:endParaRPr lang="nl-NL" dirty="0"/>
          </a:p>
        </p:txBody>
      </p:sp>
    </p:spTree>
    <p:extLst>
      <p:ext uri="{BB962C8B-B14F-4D97-AF65-F5344CB8AC3E}">
        <p14:creationId xmlns:p14="http://schemas.microsoft.com/office/powerpoint/2010/main" val="367038658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Lst>
  <p:hf sldNum="0" hdr="0" ftr="0"/>
  <p:txStyles>
    <p:titleStyle>
      <a:lvl1pPr algn="l" defTabSz="609585" rtl="0" eaLnBrk="1" latinLnBrk="0" hangingPunct="1">
        <a:spcBef>
          <a:spcPct val="0"/>
        </a:spcBef>
        <a:buNone/>
        <a:defRPr sz="4267" b="1" kern="1200" baseline="0">
          <a:solidFill>
            <a:srgbClr val="660066"/>
          </a:solidFill>
          <a:latin typeface="Arial"/>
          <a:ea typeface="+mj-ea"/>
          <a:cs typeface="Arial"/>
        </a:defRPr>
      </a:lvl1pPr>
    </p:titleStyle>
    <p:bodyStyle>
      <a:lvl1pPr marL="457189" indent="-457189" algn="l" defTabSz="609585" rtl="0" eaLnBrk="1" latinLnBrk="0" hangingPunct="1">
        <a:spcBef>
          <a:spcPct val="20000"/>
        </a:spcBef>
        <a:buFont typeface="Arial"/>
        <a:buChar char="•"/>
        <a:defRPr sz="3200"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nl-NL"/>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m.denotter@fontys.nl" TargetMode="Externa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hyperlink" Target="https://www.cultuurprofielscholen.nl/primair-onderwijs/" TargetMode="External"/><Relationship Id="rId2" Type="http://schemas.openxmlformats.org/officeDocument/2006/relationships/image" Target="../media/image26.png"/><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creativecommons.org/licenses/by/4.0/"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nji.nl/verbinding-onderwijs-en-jeugdhulp/wat-is-hoorrecht" TargetMode="Externa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hyperlink" Target="https://www.desprienke.nl/onderwijs/speciaal-onderwijs-so/" TargetMode="External"/><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hyperlink" Target="https://social.desa.un.org/issues/disability/crpd/convention-on-the-rights-of-persons-with-disabilities-crpd" TargetMode="External"/><Relationship Id="rId2" Type="http://schemas.openxmlformats.org/officeDocument/2006/relationships/hyperlink" Target="https://books.google.nl/books?hl=nl&amp;lr=&amp;id=OrVLDwAAQBAJ&amp;oi=fnd&amp;pg=PR3&amp;dq=freire+pedagogy+of+the+oppressed&amp;ots=JBqK63ZH3W&amp;sig=pF_5VVABtQjKBjby-MZgdzPG5A4&amp;redir_esc=y#v=onepage&amp;q=freire%20pedagogy%20of%20the%20oppressed&amp;f=false" TargetMode="Externa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AF0111-0BF8-8649-9589-62F20F859285}"/>
              </a:ext>
            </a:extLst>
          </p:cNvPr>
          <p:cNvSpPr>
            <a:spLocks noGrp="1"/>
          </p:cNvSpPr>
          <p:nvPr>
            <p:ph type="title"/>
          </p:nvPr>
        </p:nvSpPr>
        <p:spPr>
          <a:xfrm>
            <a:off x="-307926" y="2569165"/>
            <a:ext cx="11630400" cy="1142400"/>
          </a:xfrm>
        </p:spPr>
        <p:txBody>
          <a:bodyPr>
            <a:normAutofit fontScale="90000"/>
          </a:bodyPr>
          <a:lstStyle/>
          <a:p>
            <a:r>
              <a:rPr lang="nl-NL" sz="2700" dirty="0" smtClean="0"/>
              <a:t>                      </a:t>
            </a:r>
            <a:r>
              <a:rPr lang="nl-NL" sz="2700" dirty="0" smtClean="0">
                <a:solidFill>
                  <a:schemeClr val="bg1"/>
                </a:solidFill>
              </a:rPr>
              <a:t>De </a:t>
            </a:r>
            <a:r>
              <a:rPr lang="nl-NL" sz="2700" dirty="0">
                <a:solidFill>
                  <a:schemeClr val="bg1"/>
                </a:solidFill>
              </a:rPr>
              <a:t>leerling </a:t>
            </a:r>
            <a:r>
              <a:rPr lang="nl-NL" sz="2700" dirty="0" smtClean="0">
                <a:solidFill>
                  <a:schemeClr val="bg1"/>
                </a:solidFill>
              </a:rPr>
              <a:t>als </a:t>
            </a:r>
            <a:r>
              <a:rPr lang="nl-NL" sz="2700" dirty="0">
                <a:solidFill>
                  <a:schemeClr val="bg1"/>
                </a:solidFill>
              </a:rPr>
              <a:t>relevante samenwerkingspartner</a:t>
            </a:r>
            <a:r>
              <a:rPr lang="nl-NL" sz="4400" dirty="0"/>
              <a:t/>
            </a:r>
            <a:br>
              <a:rPr lang="nl-NL" sz="4400" dirty="0"/>
            </a:br>
            <a:endParaRPr lang="nl-NL" dirty="0"/>
          </a:p>
        </p:txBody>
      </p:sp>
      <p:cxnSp>
        <p:nvCxnSpPr>
          <p:cNvPr id="4" name="Rechte verbindingslijn 3">
            <a:extLst>
              <a:ext uri="{FF2B5EF4-FFF2-40B4-BE49-F238E27FC236}">
                <a16:creationId xmlns:a16="http://schemas.microsoft.com/office/drawing/2014/main" id="{44D83DC2-2CB7-934A-8DC2-34F209686690}"/>
              </a:ext>
            </a:extLst>
          </p:cNvPr>
          <p:cNvCxnSpPr/>
          <p:nvPr/>
        </p:nvCxnSpPr>
        <p:spPr>
          <a:xfrm>
            <a:off x="283202" y="3295985"/>
            <a:ext cx="11630400"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Tekstvak 2"/>
          <p:cNvSpPr txBox="1"/>
          <p:nvPr/>
        </p:nvSpPr>
        <p:spPr>
          <a:xfrm>
            <a:off x="369457" y="3436239"/>
            <a:ext cx="11544145" cy="2004291"/>
          </a:xfrm>
          <a:prstGeom prst="rect">
            <a:avLst/>
          </a:prstGeom>
        </p:spPr>
        <p:txBody>
          <a:bodyPr vert="horz" wrap="square" lIns="91440" tIns="45720" rIns="91440" bIns="45720" rtlCol="0" anchor="t">
            <a:noAutofit/>
          </a:bodyPr>
          <a:lstStyle/>
          <a:p>
            <a:r>
              <a:rPr lang="nl-NL" sz="2400" dirty="0">
                <a:solidFill>
                  <a:schemeClr val="bg1"/>
                </a:solidFill>
              </a:rPr>
              <a:t/>
            </a:r>
            <a:br>
              <a:rPr lang="nl-NL" sz="2400" dirty="0">
                <a:solidFill>
                  <a:schemeClr val="bg1"/>
                </a:solidFill>
              </a:rPr>
            </a:br>
            <a:r>
              <a:rPr lang="nl-NL" sz="2400" dirty="0" smtClean="0">
                <a:solidFill>
                  <a:schemeClr val="bg1"/>
                </a:solidFill>
              </a:rPr>
              <a:t>Thema: Ouders, school en zorg: educatief partnerschap als vliegwiel voor succes.</a:t>
            </a:r>
          </a:p>
          <a:p>
            <a:endParaRPr lang="nl-NL" sz="2400" dirty="0">
              <a:solidFill>
                <a:schemeClr val="bg1"/>
              </a:solidFill>
            </a:endParaRPr>
          </a:p>
          <a:p>
            <a:r>
              <a:rPr lang="nl-NL" sz="2400" dirty="0" smtClean="0">
                <a:solidFill>
                  <a:schemeClr val="bg1"/>
                </a:solidFill>
              </a:rPr>
              <a:t>                                                      Marianne den Otter</a:t>
            </a:r>
            <a:br>
              <a:rPr lang="nl-NL" sz="2400" dirty="0" smtClean="0">
                <a:solidFill>
                  <a:schemeClr val="bg1"/>
                </a:solidFill>
              </a:rPr>
            </a:br>
            <a:r>
              <a:rPr lang="nl-NL" sz="2400" dirty="0" smtClean="0">
                <a:solidFill>
                  <a:schemeClr val="bg1"/>
                </a:solidFill>
              </a:rPr>
              <a:t>                                                    </a:t>
            </a:r>
            <a:r>
              <a:rPr lang="nl-NL" sz="2400" dirty="0" smtClean="0">
                <a:solidFill>
                  <a:schemeClr val="bg1"/>
                </a:solidFill>
                <a:hlinkClick r:id="rId2"/>
              </a:rPr>
              <a:t>m.denotter@fontys.nl</a:t>
            </a:r>
            <a:r>
              <a:rPr lang="nl-NL" sz="2400" dirty="0" smtClean="0">
                <a:solidFill>
                  <a:schemeClr val="bg1"/>
                </a:solidFill>
              </a:rPr>
              <a:t> </a:t>
            </a:r>
            <a:br>
              <a:rPr lang="nl-NL" sz="2400" dirty="0" smtClean="0">
                <a:solidFill>
                  <a:schemeClr val="bg1"/>
                </a:solidFill>
              </a:rPr>
            </a:br>
            <a:r>
              <a:rPr lang="nl-NL" sz="2400" dirty="0" smtClean="0">
                <a:solidFill>
                  <a:schemeClr val="bg1"/>
                </a:solidFill>
              </a:rPr>
              <a:t>                                                       7-06-2024 </a:t>
            </a:r>
          </a:p>
          <a:p>
            <a:r>
              <a:rPr lang="nl-NL" sz="2400" dirty="0">
                <a:solidFill>
                  <a:schemeClr val="bg1"/>
                </a:solidFill>
              </a:rPr>
              <a:t> </a:t>
            </a:r>
            <a:r>
              <a:rPr lang="nl-NL" sz="2400" dirty="0" smtClean="0">
                <a:solidFill>
                  <a:schemeClr val="bg1"/>
                </a:solidFill>
              </a:rPr>
              <a:t>                 </a:t>
            </a:r>
            <a:endParaRPr lang="nl-NL" sz="2400" dirty="0">
              <a:solidFill>
                <a:schemeClr val="bg1"/>
              </a:solidFill>
            </a:endParaRPr>
          </a:p>
        </p:txBody>
      </p:sp>
    </p:spTree>
    <p:extLst>
      <p:ext uri="{BB962C8B-B14F-4D97-AF65-F5344CB8AC3E}">
        <p14:creationId xmlns:p14="http://schemas.microsoft.com/office/powerpoint/2010/main" val="23231769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ijdelijke aanduiding voor inhoud 3"/>
          <p:cNvGraphicFramePr>
            <a:graphicFrameLocks noGrp="1"/>
          </p:cNvGraphicFramePr>
          <p:nvPr>
            <p:ph sz="quarter" idx="13"/>
            <p:extLst/>
          </p:nvPr>
        </p:nvGraphicFramePr>
        <p:xfrm>
          <a:off x="6459249" y="2365457"/>
          <a:ext cx="3592172" cy="3395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170" name="Titel 1"/>
          <p:cNvSpPr>
            <a:spLocks noGrp="1"/>
          </p:cNvSpPr>
          <p:nvPr>
            <p:ph type="title"/>
          </p:nvPr>
        </p:nvSpPr>
        <p:spPr>
          <a:xfrm>
            <a:off x="1742285" y="747014"/>
            <a:ext cx="7413523" cy="637580"/>
          </a:xfrm>
        </p:spPr>
        <p:txBody>
          <a:bodyPr>
            <a:noAutofit/>
          </a:bodyPr>
          <a:lstStyle/>
          <a:p>
            <a:pPr algn="ctr"/>
            <a:r>
              <a:rPr lang="nl-NL" altLang="en-US" sz="2000" dirty="0">
                <a:solidFill>
                  <a:schemeClr val="tx1"/>
                </a:solidFill>
              </a:rPr>
              <a:t>Voicing: je binnenstem naar buiten uitdrukken </a:t>
            </a:r>
            <a:br>
              <a:rPr lang="nl-NL" altLang="en-US" sz="2000" dirty="0">
                <a:solidFill>
                  <a:schemeClr val="tx1"/>
                </a:solidFill>
              </a:rPr>
            </a:br>
            <a:r>
              <a:rPr lang="nl-NL" altLang="en-US" sz="2000" dirty="0">
                <a:solidFill>
                  <a:schemeClr val="tx1"/>
                </a:solidFill>
              </a:rPr>
              <a:t>meerstemmigheid: als iedere stem telt</a:t>
            </a:r>
            <a:endParaRPr lang="en-GB" altLang="en-US" sz="2000" dirty="0">
              <a:solidFill>
                <a:schemeClr val="tx1"/>
              </a:solidFill>
            </a:endParaRPr>
          </a:p>
        </p:txBody>
      </p:sp>
      <p:sp>
        <p:nvSpPr>
          <p:cNvPr id="7172" name="Tijdelijke aanduiding voor tekst 4"/>
          <p:cNvSpPr>
            <a:spLocks noGrp="1"/>
          </p:cNvSpPr>
          <p:nvPr>
            <p:ph type="body" sz="quarter" idx="3"/>
          </p:nvPr>
        </p:nvSpPr>
        <p:spPr>
          <a:xfrm>
            <a:off x="6459249" y="1673995"/>
            <a:ext cx="2800351" cy="647031"/>
          </a:xfrm>
        </p:spPr>
        <p:txBody>
          <a:bodyPr>
            <a:normAutofit/>
          </a:bodyPr>
          <a:lstStyle/>
          <a:p>
            <a:pPr algn="ctr"/>
            <a:r>
              <a:rPr lang="nl-NL" altLang="en-US" sz="1600" b="1" dirty="0">
                <a:solidFill>
                  <a:schemeClr val="accent1">
                    <a:lumMod val="75000"/>
                  </a:schemeClr>
                </a:solidFill>
              </a:rPr>
              <a:t>Meerstemmigheid                              co-creeren  </a:t>
            </a:r>
            <a:endParaRPr lang="en-GB" altLang="en-US" sz="1600" b="1" dirty="0">
              <a:solidFill>
                <a:schemeClr val="accent1">
                  <a:lumMod val="75000"/>
                </a:schemeClr>
              </a:solidFill>
            </a:endParaRPr>
          </a:p>
        </p:txBody>
      </p:sp>
      <p:sp>
        <p:nvSpPr>
          <p:cNvPr id="2" name="Tekstvak 1"/>
          <p:cNvSpPr txBox="1"/>
          <p:nvPr/>
        </p:nvSpPr>
        <p:spPr>
          <a:xfrm>
            <a:off x="1819564" y="5900557"/>
            <a:ext cx="8436607" cy="584775"/>
          </a:xfrm>
          <a:prstGeom prst="rect">
            <a:avLst/>
          </a:prstGeom>
          <a:noFill/>
        </p:spPr>
        <p:txBody>
          <a:bodyPr wrap="square" rtlCol="0">
            <a:spAutoFit/>
          </a:bodyPr>
          <a:lstStyle/>
          <a:p>
            <a:r>
              <a:rPr lang="nl-NL" altLang="en-US" sz="1600" dirty="0" smtClean="0"/>
              <a:t>Verbinden </a:t>
            </a:r>
            <a:r>
              <a:rPr lang="nl-NL" altLang="en-US" sz="1600" dirty="0"/>
              <a:t>in educatief partnerschap, met de leerling als relevant samenwerkingspartner, als vliegwiel voor </a:t>
            </a:r>
            <a:r>
              <a:rPr lang="nl-NL" altLang="en-US" sz="1600" dirty="0" smtClean="0"/>
              <a:t>succes</a:t>
            </a:r>
            <a:r>
              <a:rPr lang="nl-NL" sz="1600" dirty="0" smtClean="0"/>
              <a:t>– </a:t>
            </a:r>
            <a:r>
              <a:rPr lang="nl-NL" sz="1600" dirty="0"/>
              <a:t>statement (</a:t>
            </a:r>
            <a:r>
              <a:rPr lang="nl-NL" sz="1600" dirty="0" smtClean="0"/>
              <a:t>max. </a:t>
            </a:r>
            <a:r>
              <a:rPr lang="nl-NL" sz="1600" dirty="0"/>
              <a:t>20 woorden) </a:t>
            </a:r>
            <a:r>
              <a:rPr lang="nl-NL" sz="1600" dirty="0" smtClean="0"/>
              <a:t>– jullie bezieling? </a:t>
            </a:r>
            <a:endParaRPr lang="nl-NL" sz="1600" dirty="0"/>
          </a:p>
        </p:txBody>
      </p:sp>
      <p:sp>
        <p:nvSpPr>
          <p:cNvPr id="3" name="Ovaal 2"/>
          <p:cNvSpPr/>
          <p:nvPr/>
        </p:nvSpPr>
        <p:spPr>
          <a:xfrm>
            <a:off x="7626284" y="3517997"/>
            <a:ext cx="1219200" cy="12192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dirty="0"/>
          </a:p>
        </p:txBody>
      </p:sp>
      <p:graphicFrame>
        <p:nvGraphicFramePr>
          <p:cNvPr id="10" name="Diagram 9"/>
          <p:cNvGraphicFramePr/>
          <p:nvPr>
            <p:extLst>
              <p:ext uri="{D42A27DB-BD31-4B8C-83A1-F6EECF244321}">
                <p14:modId xmlns:p14="http://schemas.microsoft.com/office/powerpoint/2010/main" val="1313453771"/>
              </p:ext>
            </p:extLst>
          </p:nvPr>
        </p:nvGraphicFramePr>
        <p:xfrm>
          <a:off x="575536" y="2171564"/>
          <a:ext cx="5042278" cy="320376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Tekstvak 4"/>
          <p:cNvSpPr txBox="1"/>
          <p:nvPr/>
        </p:nvSpPr>
        <p:spPr>
          <a:xfrm>
            <a:off x="1071417" y="1909819"/>
            <a:ext cx="5200074" cy="3605117"/>
          </a:xfrm>
          <a:prstGeom prst="rect">
            <a:avLst/>
          </a:prstGeom>
        </p:spPr>
        <p:txBody>
          <a:bodyPr vert="horz" wrap="none" lIns="91440" tIns="45720" rIns="91440" bIns="45720" rtlCol="0" anchor="t">
            <a:normAutofit fontScale="77500" lnSpcReduction="20000"/>
          </a:bodyPr>
          <a:lstStyle/>
          <a:p>
            <a:pPr algn="l">
              <a:lnSpc>
                <a:spcPct val="160000"/>
              </a:lnSpc>
            </a:pPr>
            <a:r>
              <a:rPr lang="nl-NL" sz="2900" dirty="0" smtClean="0">
                <a:solidFill>
                  <a:srgbClr val="C00000"/>
                </a:solidFill>
              </a:rPr>
              <a:t>Voorbeeld co-creatie: </a:t>
            </a:r>
            <a:br>
              <a:rPr lang="nl-NL" sz="2900" dirty="0" smtClean="0">
                <a:solidFill>
                  <a:srgbClr val="C00000"/>
                </a:solidFill>
              </a:rPr>
            </a:br>
            <a:r>
              <a:rPr lang="nl-NL" sz="2900" dirty="0" smtClean="0">
                <a:solidFill>
                  <a:srgbClr val="C00000"/>
                </a:solidFill>
              </a:rPr>
              <a:t>Als leerlingen zich gehoord en gezien </a:t>
            </a:r>
          </a:p>
          <a:p>
            <a:pPr algn="l">
              <a:lnSpc>
                <a:spcPct val="160000"/>
              </a:lnSpc>
            </a:pPr>
            <a:r>
              <a:rPr lang="nl-NL" sz="2900" dirty="0" smtClean="0">
                <a:solidFill>
                  <a:srgbClr val="C00000"/>
                </a:solidFill>
              </a:rPr>
              <a:t>voelen kunnen talenten verder groeien </a:t>
            </a:r>
          </a:p>
          <a:p>
            <a:pPr algn="l">
              <a:lnSpc>
                <a:spcPct val="160000"/>
              </a:lnSpc>
            </a:pPr>
            <a:r>
              <a:rPr lang="nl-NL" sz="2900" smtClean="0">
                <a:solidFill>
                  <a:srgbClr val="C00000"/>
                </a:solidFill>
              </a:rPr>
              <a:t>en </a:t>
            </a:r>
            <a:r>
              <a:rPr lang="nl-NL" sz="2900" dirty="0" smtClean="0">
                <a:solidFill>
                  <a:srgbClr val="C00000"/>
                </a:solidFill>
              </a:rPr>
              <a:t>ze met </a:t>
            </a:r>
            <a:r>
              <a:rPr lang="nl-NL" sz="2900" smtClean="0">
                <a:solidFill>
                  <a:srgbClr val="C00000"/>
                </a:solidFill>
              </a:rPr>
              <a:t>plezier </a:t>
            </a:r>
            <a:r>
              <a:rPr lang="nl-NL" sz="2900" smtClean="0">
                <a:solidFill>
                  <a:srgbClr val="C00000"/>
                </a:solidFill>
              </a:rPr>
              <a:t>zijn </a:t>
            </a:r>
            <a:r>
              <a:rPr lang="nl-NL" sz="2900" dirty="0" smtClean="0">
                <a:solidFill>
                  <a:srgbClr val="C00000"/>
                </a:solidFill>
              </a:rPr>
              <a:t>wie ze zijn. </a:t>
            </a:r>
            <a:r>
              <a:rPr lang="nl-NL" dirty="0" smtClean="0">
                <a:solidFill>
                  <a:srgbClr val="C00000"/>
                </a:solidFill>
              </a:rPr>
              <a:t/>
            </a:r>
            <a:br>
              <a:rPr lang="nl-NL" dirty="0" smtClean="0">
                <a:solidFill>
                  <a:srgbClr val="C00000"/>
                </a:solidFill>
              </a:rPr>
            </a:br>
            <a:r>
              <a:rPr lang="nl-NL" dirty="0" smtClean="0">
                <a:solidFill>
                  <a:srgbClr val="C00000"/>
                </a:solidFill>
              </a:rPr>
              <a:t/>
            </a:r>
            <a:br>
              <a:rPr lang="nl-NL" dirty="0" smtClean="0">
                <a:solidFill>
                  <a:srgbClr val="C00000"/>
                </a:solidFill>
              </a:rPr>
            </a:br>
            <a:r>
              <a:rPr lang="nl-NL" dirty="0" smtClean="0">
                <a:solidFill>
                  <a:srgbClr val="C00000"/>
                </a:solidFill>
              </a:rPr>
              <a:t/>
            </a:r>
            <a:br>
              <a:rPr lang="nl-NL" dirty="0" smtClean="0">
                <a:solidFill>
                  <a:srgbClr val="C00000"/>
                </a:solidFill>
              </a:rPr>
            </a:br>
            <a:r>
              <a:rPr lang="nl-NL" dirty="0" smtClean="0">
                <a:solidFill>
                  <a:srgbClr val="C00000"/>
                </a:solidFill>
              </a:rPr>
              <a:t/>
            </a:r>
            <a:br>
              <a:rPr lang="nl-NL" dirty="0" smtClean="0">
                <a:solidFill>
                  <a:srgbClr val="C00000"/>
                </a:solidFill>
              </a:rPr>
            </a:br>
            <a:r>
              <a:rPr lang="nl-NL" dirty="0" smtClean="0">
                <a:solidFill>
                  <a:srgbClr val="C00000"/>
                </a:solidFill>
              </a:rPr>
              <a:t/>
            </a:r>
            <a:br>
              <a:rPr lang="nl-NL" dirty="0" smtClean="0">
                <a:solidFill>
                  <a:srgbClr val="C00000"/>
                </a:solidFill>
              </a:rPr>
            </a:br>
            <a:endParaRPr lang="nl-NL" dirty="0" smtClean="0">
              <a:solidFill>
                <a:srgbClr val="C00000"/>
              </a:solidFill>
            </a:endParaRPr>
          </a:p>
        </p:txBody>
      </p:sp>
    </p:spTree>
    <p:extLst>
      <p:ext uri="{BB962C8B-B14F-4D97-AF65-F5344CB8AC3E}">
        <p14:creationId xmlns:p14="http://schemas.microsoft.com/office/powerpoint/2010/main" val="40519638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237813" y="274637"/>
            <a:ext cx="8820587" cy="778099"/>
          </a:xfrm>
        </p:spPr>
        <p:txBody>
          <a:bodyPr>
            <a:normAutofit/>
          </a:bodyPr>
          <a:lstStyle/>
          <a:p>
            <a:pPr algn="ctr"/>
            <a:r>
              <a:rPr lang="nl-NL" sz="2667" dirty="0" smtClean="0">
                <a:solidFill>
                  <a:schemeClr val="tx1"/>
                </a:solidFill>
              </a:rPr>
              <a:t>Who </a:t>
            </a:r>
            <a:r>
              <a:rPr lang="nl-NL" sz="2667" dirty="0">
                <a:solidFill>
                  <a:schemeClr val="tx1"/>
                </a:solidFill>
              </a:rPr>
              <a:t>is driving your bus? </a:t>
            </a:r>
            <a:endParaRPr lang="en-GB" sz="2667" dirty="0">
              <a:solidFill>
                <a:schemeClr val="tx1"/>
              </a:solidFill>
            </a:endParaRPr>
          </a:p>
        </p:txBody>
      </p:sp>
      <p:pic>
        <p:nvPicPr>
          <p:cNvPr id="102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792744" y="887710"/>
            <a:ext cx="8593723" cy="5887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5083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nl-NL" sz="2000" dirty="0">
                <a:solidFill>
                  <a:schemeClr val="tx1"/>
                </a:solidFill>
              </a:rPr>
              <a:t>Zelf-determinatie (Deci &amp; Ryan; Stevens) </a:t>
            </a:r>
            <a:br>
              <a:rPr lang="nl-NL" sz="2000" dirty="0">
                <a:solidFill>
                  <a:schemeClr val="tx1"/>
                </a:solidFill>
              </a:rPr>
            </a:br>
            <a:r>
              <a:rPr lang="nl-NL" sz="2000" dirty="0">
                <a:solidFill>
                  <a:schemeClr val="tx1"/>
                </a:solidFill>
              </a:rPr>
              <a:t>Voicing: ontwikkelen van zelfkennis   </a:t>
            </a:r>
            <a:endParaRPr lang="en-GB" sz="2000" dirty="0">
              <a:solidFill>
                <a:schemeClr val="tx1"/>
              </a:solidFill>
            </a:endParaRPr>
          </a:p>
        </p:txBody>
      </p:sp>
      <p:graphicFrame>
        <p:nvGraphicFramePr>
          <p:cNvPr id="4" name="Tijdelijke aanduiding voor inhoud 4"/>
          <p:cNvGraphicFramePr>
            <a:graphicFrameLocks noGrp="1"/>
          </p:cNvGraphicFramePr>
          <p:nvPr>
            <p:ph sz="quarter" idx="13"/>
            <p:extLst/>
          </p:nvPr>
        </p:nvGraphicFramePr>
        <p:xfrm>
          <a:off x="2133600" y="1600200"/>
          <a:ext cx="7924800" cy="48235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88164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25236" y="332657"/>
            <a:ext cx="9578109" cy="1217067"/>
          </a:xfrm>
        </p:spPr>
        <p:txBody>
          <a:bodyPr>
            <a:normAutofit fontScale="90000"/>
          </a:bodyPr>
          <a:lstStyle/>
          <a:p>
            <a:pPr>
              <a:defRPr/>
            </a:pPr>
            <a:r>
              <a:rPr lang="nl-NL" sz="2100" dirty="0">
                <a:solidFill>
                  <a:srgbClr val="FFC000"/>
                </a:solidFill>
              </a:rPr>
              <a:t/>
            </a:r>
            <a:br>
              <a:rPr lang="nl-NL" sz="2100" dirty="0">
                <a:solidFill>
                  <a:srgbClr val="FFC000"/>
                </a:solidFill>
              </a:rPr>
            </a:br>
            <a:r>
              <a:rPr lang="nl-NL" sz="2100" dirty="0">
                <a:solidFill>
                  <a:schemeClr val="tx1"/>
                </a:solidFill>
              </a:rPr>
              <a:t>Zelfkennis ontwikkelen </a:t>
            </a:r>
            <a:br>
              <a:rPr lang="nl-NL" sz="2100" dirty="0">
                <a:solidFill>
                  <a:schemeClr val="tx1"/>
                </a:solidFill>
              </a:rPr>
            </a:br>
            <a:r>
              <a:rPr lang="nl-NL" sz="2100" dirty="0">
                <a:solidFill>
                  <a:schemeClr val="tx1"/>
                </a:solidFill>
              </a:rPr>
              <a:t>ontdekkingsreis in en naar zichzelf: + &amp; </a:t>
            </a:r>
            <a:r>
              <a:rPr lang="nl-NL" sz="2100" dirty="0" smtClean="0">
                <a:solidFill>
                  <a:schemeClr val="tx1"/>
                </a:solidFill>
                <a:latin typeface="Vivaldi"/>
              </a:rPr>
              <a:t>∆ -: Gardner</a:t>
            </a:r>
            <a:r>
              <a:rPr lang="nl-NL" sz="2100" dirty="0">
                <a:solidFill>
                  <a:schemeClr val="tx1"/>
                </a:solidFill>
              </a:rPr>
              <a:t/>
            </a:r>
            <a:br>
              <a:rPr lang="nl-NL" sz="2100" dirty="0">
                <a:solidFill>
                  <a:schemeClr val="tx1"/>
                </a:solidFill>
              </a:rPr>
            </a:br>
            <a:r>
              <a:rPr lang="nl-NL" sz="975" dirty="0">
                <a:solidFill>
                  <a:schemeClr val="tx1"/>
                </a:solidFill>
              </a:rPr>
              <a:t>http://www.cultuurprofielscholen.nl/sites/default/files/cultuurprofelscholen/A2%20poster%20Manifest_pr1.pd</a:t>
            </a:r>
            <a:r>
              <a:rPr lang="nl-NL" sz="2100" dirty="0">
                <a:solidFill>
                  <a:schemeClr val="accent4">
                    <a:lumMod val="75000"/>
                  </a:schemeClr>
                </a:solidFill>
              </a:rPr>
              <a:t/>
            </a:r>
            <a:br>
              <a:rPr lang="nl-NL" sz="2100" dirty="0">
                <a:solidFill>
                  <a:schemeClr val="accent4">
                    <a:lumMod val="75000"/>
                  </a:schemeClr>
                </a:solidFill>
              </a:rPr>
            </a:br>
            <a:endParaRPr lang="en-GB" sz="2100" dirty="0">
              <a:solidFill>
                <a:schemeClr val="accent4">
                  <a:lumMod val="75000"/>
                </a:schemeClr>
              </a:solidFill>
            </a:endParaRPr>
          </a:p>
        </p:txBody>
      </p:sp>
      <p:pic>
        <p:nvPicPr>
          <p:cNvPr id="2969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930114" y="1337288"/>
            <a:ext cx="5909863" cy="5096881"/>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kstvak 2"/>
          <p:cNvSpPr txBox="1"/>
          <p:nvPr/>
        </p:nvSpPr>
        <p:spPr>
          <a:xfrm>
            <a:off x="1099127" y="5772728"/>
            <a:ext cx="2142837" cy="914400"/>
          </a:xfrm>
          <a:prstGeom prst="rect">
            <a:avLst/>
          </a:prstGeom>
        </p:spPr>
        <p:txBody>
          <a:bodyPr vert="horz" wrap="none" lIns="91440" tIns="45720" rIns="91440" bIns="45720" rtlCol="0" anchor="t">
            <a:normAutofit/>
          </a:bodyPr>
          <a:lstStyle/>
          <a:p>
            <a:pPr algn="l"/>
            <a:r>
              <a:rPr lang="nl-NL" sz="1400" b="1" dirty="0"/>
              <a:t>G</a:t>
            </a:r>
            <a:r>
              <a:rPr lang="nl-NL" sz="1400" b="1" dirty="0" smtClean="0"/>
              <a:t>ardner</a:t>
            </a:r>
          </a:p>
        </p:txBody>
      </p:sp>
    </p:spTree>
    <p:extLst>
      <p:ext uri="{BB962C8B-B14F-4D97-AF65-F5344CB8AC3E}">
        <p14:creationId xmlns:p14="http://schemas.microsoft.com/office/powerpoint/2010/main" val="41661462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7"/>
          <p:cNvPicPr>
            <a:picLocks noGrp="1" noChangeAspect="1"/>
          </p:cNvPicPr>
          <p:nvPr>
            <p:ph sz="quarter" idx="14"/>
          </p:nvPr>
        </p:nvPicPr>
        <p:blipFill>
          <a:blip r:embed="rId2"/>
          <a:stretch>
            <a:fillRect/>
          </a:stretch>
        </p:blipFill>
        <p:spPr>
          <a:xfrm>
            <a:off x="452582" y="3855123"/>
            <a:ext cx="4978400" cy="2375863"/>
          </a:xfrm>
          <a:prstGeom prst="rect">
            <a:avLst/>
          </a:prstGeom>
        </p:spPr>
      </p:pic>
      <p:sp>
        <p:nvSpPr>
          <p:cNvPr id="6" name="Tijdelijke aanduiding voor inhoud 5"/>
          <p:cNvSpPr>
            <a:spLocks noGrp="1"/>
          </p:cNvSpPr>
          <p:nvPr>
            <p:ph sz="quarter" idx="13"/>
          </p:nvPr>
        </p:nvSpPr>
        <p:spPr/>
        <p:txBody>
          <a:bodyPr/>
          <a:lstStyle/>
          <a:p>
            <a:pPr>
              <a:lnSpc>
                <a:spcPct val="150000"/>
              </a:lnSpc>
            </a:pPr>
            <a:r>
              <a:rPr lang="nl-NL" sz="2000" b="1" i="1" dirty="0" smtClean="0"/>
              <a:t>Verbeeldingskracht</a:t>
            </a:r>
          </a:p>
          <a:p>
            <a:pPr>
              <a:lnSpc>
                <a:spcPct val="150000"/>
              </a:lnSpc>
            </a:pPr>
            <a:r>
              <a:rPr lang="nl-NL" sz="2000" b="1" i="1" dirty="0" smtClean="0"/>
              <a:t>Scheppingskracht</a:t>
            </a:r>
          </a:p>
          <a:p>
            <a:pPr>
              <a:lnSpc>
                <a:spcPct val="150000"/>
              </a:lnSpc>
            </a:pPr>
            <a:r>
              <a:rPr lang="nl-NL" sz="2000" b="1" i="1" dirty="0"/>
              <a:t>Z</a:t>
            </a:r>
            <a:r>
              <a:rPr lang="nl-NL" sz="2000" b="1" i="1" dirty="0" smtClean="0"/>
              <a:t>eggingskracht</a:t>
            </a:r>
            <a:endParaRPr lang="nl-NL" sz="2000" b="1" dirty="0"/>
          </a:p>
          <a:p>
            <a:endParaRPr lang="nl-NL" dirty="0"/>
          </a:p>
        </p:txBody>
      </p:sp>
      <p:sp>
        <p:nvSpPr>
          <p:cNvPr id="2" name="Titel 1"/>
          <p:cNvSpPr>
            <a:spLocks noGrp="1"/>
          </p:cNvSpPr>
          <p:nvPr>
            <p:ph type="title"/>
          </p:nvPr>
        </p:nvSpPr>
        <p:spPr/>
        <p:txBody>
          <a:bodyPr>
            <a:normAutofit fontScale="90000"/>
          </a:bodyPr>
          <a:lstStyle/>
          <a:p>
            <a:r>
              <a:rPr lang="nl-NL" sz="2700" dirty="0" smtClean="0">
                <a:solidFill>
                  <a:schemeClr val="tx1"/>
                </a:solidFill>
              </a:rPr>
              <a:t/>
            </a:r>
            <a:br>
              <a:rPr lang="nl-NL" sz="2700" dirty="0" smtClean="0">
                <a:solidFill>
                  <a:schemeClr val="tx1"/>
                </a:solidFill>
              </a:rPr>
            </a:br>
            <a:r>
              <a:rPr lang="nl-NL" sz="2700" dirty="0" smtClean="0">
                <a:solidFill>
                  <a:schemeClr val="tx1"/>
                </a:solidFill>
              </a:rPr>
              <a:t>Cultuurprofielscholen </a:t>
            </a:r>
            <a:r>
              <a:rPr lang="nl-NL" sz="2400" dirty="0" smtClean="0"/>
              <a:t/>
            </a:r>
            <a:br>
              <a:rPr lang="nl-NL" sz="2400" dirty="0" smtClean="0"/>
            </a:br>
            <a:r>
              <a:rPr lang="nl-NL" sz="1800" b="0" dirty="0" smtClean="0">
                <a:hlinkClick r:id="rId3"/>
              </a:rPr>
              <a:t>Primair </a:t>
            </a:r>
            <a:r>
              <a:rPr lang="nl-NL" sz="1800" b="0" dirty="0">
                <a:hlinkClick r:id="rId3"/>
              </a:rPr>
              <a:t>onderwijs – CultuurProfielScholen</a:t>
            </a:r>
            <a:r>
              <a:rPr lang="nl-NL" sz="1800" b="0" dirty="0"/>
              <a:t/>
            </a:r>
            <a:br>
              <a:rPr lang="nl-NL" sz="1800" b="0" dirty="0"/>
            </a:br>
            <a:endParaRPr lang="nl-NL" sz="1800" b="0" dirty="0"/>
          </a:p>
        </p:txBody>
      </p:sp>
      <p:sp>
        <p:nvSpPr>
          <p:cNvPr id="4" name="Tijdelijke aanduiding voor tekst 3"/>
          <p:cNvSpPr>
            <a:spLocks noGrp="1"/>
          </p:cNvSpPr>
          <p:nvPr>
            <p:ph type="body" idx="1"/>
          </p:nvPr>
        </p:nvSpPr>
        <p:spPr/>
        <p:txBody>
          <a:bodyPr/>
          <a:lstStyle/>
          <a:p>
            <a:endParaRPr lang="nl-NL" dirty="0"/>
          </a:p>
        </p:txBody>
      </p:sp>
      <p:sp>
        <p:nvSpPr>
          <p:cNvPr id="5" name="Tijdelijke aanduiding voor tekst 4"/>
          <p:cNvSpPr>
            <a:spLocks noGrp="1"/>
          </p:cNvSpPr>
          <p:nvPr>
            <p:ph type="body" sz="quarter" idx="3"/>
          </p:nvPr>
        </p:nvSpPr>
        <p:spPr/>
        <p:txBody>
          <a:bodyPr/>
          <a:lstStyle/>
          <a:p>
            <a:endParaRPr lang="nl-NL" dirty="0"/>
          </a:p>
        </p:txBody>
      </p:sp>
      <p:pic>
        <p:nvPicPr>
          <p:cNvPr id="9" name="Afbeelding 8"/>
          <p:cNvPicPr>
            <a:picLocks noChangeAspect="1"/>
          </p:cNvPicPr>
          <p:nvPr/>
        </p:nvPicPr>
        <p:blipFill>
          <a:blip r:embed="rId4"/>
          <a:stretch>
            <a:fillRect/>
          </a:stretch>
        </p:blipFill>
        <p:spPr>
          <a:xfrm>
            <a:off x="5671127" y="1703819"/>
            <a:ext cx="6244167" cy="4683125"/>
          </a:xfrm>
          <a:prstGeom prst="rect">
            <a:avLst/>
          </a:prstGeom>
        </p:spPr>
      </p:pic>
    </p:spTree>
    <p:extLst>
      <p:ext uri="{BB962C8B-B14F-4D97-AF65-F5344CB8AC3E}">
        <p14:creationId xmlns:p14="http://schemas.microsoft.com/office/powerpoint/2010/main" val="36973519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321575" y="274637"/>
            <a:ext cx="10451615" cy="922115"/>
          </a:xfrm>
        </p:spPr>
        <p:txBody>
          <a:bodyPr>
            <a:noAutofit/>
          </a:bodyPr>
          <a:lstStyle/>
          <a:p>
            <a:pPr algn="ctr"/>
            <a:r>
              <a:rPr lang="en-GB" sz="2400" dirty="0">
                <a:solidFill>
                  <a:schemeClr val="accent4">
                    <a:lumMod val="75000"/>
                  </a:schemeClr>
                </a:solidFill>
              </a:rPr>
              <a:t>De inspraakladder (naar Hart, 2006; SLO, 2018)</a:t>
            </a: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9690" y="1538176"/>
            <a:ext cx="8186777" cy="4683777"/>
          </a:xfrm>
          <a:prstGeom prst="rect">
            <a:avLst/>
          </a:prstGeom>
        </p:spPr>
      </p:pic>
    </p:spTree>
    <p:extLst>
      <p:ext uri="{BB962C8B-B14F-4D97-AF65-F5344CB8AC3E}">
        <p14:creationId xmlns:p14="http://schemas.microsoft.com/office/powerpoint/2010/main" val="32378833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400" dirty="0" smtClean="0"/>
              <a:t>Self-efficacy (Bandura, 1977) - Zelfeffectiviteit</a:t>
            </a:r>
            <a:endParaRPr lang="nl-NL" sz="2400" dirty="0"/>
          </a:p>
        </p:txBody>
      </p:sp>
      <p:sp>
        <p:nvSpPr>
          <p:cNvPr id="3" name="Tijdelijke aanduiding voor inhoud 2"/>
          <p:cNvSpPr>
            <a:spLocks noGrp="1"/>
          </p:cNvSpPr>
          <p:nvPr>
            <p:ph idx="1"/>
          </p:nvPr>
        </p:nvSpPr>
        <p:spPr>
          <a:xfrm>
            <a:off x="283201" y="868218"/>
            <a:ext cx="11630399" cy="4564759"/>
          </a:xfrm>
        </p:spPr>
        <p:txBody>
          <a:bodyPr>
            <a:normAutofit fontScale="62500" lnSpcReduction="20000"/>
          </a:bodyPr>
          <a:lstStyle/>
          <a:p>
            <a:pPr marL="0" indent="0">
              <a:lnSpc>
                <a:spcPct val="150000"/>
              </a:lnSpc>
              <a:buNone/>
            </a:pPr>
            <a:endParaRPr lang="nl-NL" dirty="0" smtClean="0"/>
          </a:p>
          <a:p>
            <a:pPr marL="0" indent="0">
              <a:lnSpc>
                <a:spcPct val="150000"/>
              </a:lnSpc>
              <a:buNone/>
            </a:pPr>
            <a:r>
              <a:rPr lang="nl-NL" dirty="0" smtClean="0"/>
              <a:t>Zelfeffectiviteit (Bandura, 1977) is het innerlijke geloof in je vermogen om succesvol te presteren en om daarvoor de nodige acties te organiseren. Het innerlijke overtuigingssysteem bepaalt in hoge mate of een leerling hoge of lage verwachtingen heeft. Deze overtuigingen zijn bepalend voor de manier van denken, gedragen en voelen. </a:t>
            </a:r>
            <a:endParaRPr lang="nl-NL" dirty="0"/>
          </a:p>
          <a:p>
            <a:pPr marL="0" indent="0">
              <a:lnSpc>
                <a:spcPct val="150000"/>
              </a:lnSpc>
              <a:buNone/>
            </a:pPr>
            <a:r>
              <a:rPr lang="nl-NL" dirty="0"/>
              <a:t/>
            </a:r>
            <a:br>
              <a:rPr lang="nl-NL" dirty="0"/>
            </a:br>
            <a:r>
              <a:rPr lang="nl-NL" dirty="0" smtClean="0"/>
              <a:t>Neem een leerling in gedachte waarin het eigen innerlijke overtuigingsysteem ‘laag’ is. </a:t>
            </a:r>
            <a:br>
              <a:rPr lang="nl-NL" dirty="0" smtClean="0"/>
            </a:br>
            <a:r>
              <a:rPr lang="nl-NL" dirty="0" smtClean="0"/>
              <a:t>Schaal in: -</a:t>
            </a:r>
            <a:r>
              <a:rPr lang="nl-NL" dirty="0"/>
              <a:t>10 …………………….0 ……………………+</a:t>
            </a:r>
            <a:r>
              <a:rPr lang="nl-NL" dirty="0" smtClean="0"/>
              <a:t>10</a:t>
            </a:r>
          </a:p>
          <a:p>
            <a:pPr marL="0" indent="0">
              <a:lnSpc>
                <a:spcPct val="150000"/>
              </a:lnSpc>
              <a:buNone/>
            </a:pPr>
            <a:r>
              <a:rPr lang="nl-NL" dirty="0" smtClean="0"/>
              <a:t/>
            </a:r>
            <a:br>
              <a:rPr lang="nl-NL" dirty="0" smtClean="0"/>
            </a:br>
            <a:r>
              <a:rPr lang="nl-NL" dirty="0" smtClean="0"/>
              <a:t>Wat kun je doen om het innerlijke overtuigingsysteem ‘het binnen-stemmetje’ positief te herkaderen? </a:t>
            </a:r>
            <a:endParaRPr lang="nl-NL" dirty="0"/>
          </a:p>
          <a:p>
            <a:endParaRPr lang="nl-NL" dirty="0"/>
          </a:p>
        </p:txBody>
      </p:sp>
    </p:spTree>
    <p:extLst>
      <p:ext uri="{BB962C8B-B14F-4D97-AF65-F5344CB8AC3E}">
        <p14:creationId xmlns:p14="http://schemas.microsoft.com/office/powerpoint/2010/main" val="8490881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p:cNvSpPr>
            <a:spLocks noGrp="1"/>
          </p:cNvSpPr>
          <p:nvPr>
            <p:ph sz="quarter" idx="14"/>
          </p:nvPr>
        </p:nvSpPr>
        <p:spPr>
          <a:xfrm>
            <a:off x="4646866" y="1600200"/>
            <a:ext cx="7126325" cy="4114800"/>
          </a:xfrm>
        </p:spPr>
        <p:txBody>
          <a:bodyPr>
            <a:normAutofit/>
          </a:bodyPr>
          <a:lstStyle/>
          <a:p>
            <a:pPr marL="0" indent="0">
              <a:lnSpc>
                <a:spcPct val="150000"/>
              </a:lnSpc>
              <a:buNone/>
            </a:pPr>
            <a:r>
              <a:rPr lang="nl-NL" sz="1867" dirty="0"/>
              <a:t>Bevorderen van: </a:t>
            </a:r>
            <a:br>
              <a:rPr lang="nl-NL" sz="1867" dirty="0"/>
            </a:br>
            <a:r>
              <a:rPr lang="nl-NL" sz="1867" u="sng" dirty="0"/>
              <a:t>Zelf</a:t>
            </a:r>
            <a:r>
              <a:rPr lang="nl-NL" sz="1867" dirty="0"/>
              <a:t>concept (Hattie, 2014)</a:t>
            </a:r>
          </a:p>
          <a:p>
            <a:pPr marL="0" indent="0">
              <a:lnSpc>
                <a:spcPct val="150000"/>
              </a:lnSpc>
              <a:buNone/>
            </a:pPr>
            <a:r>
              <a:rPr lang="nl-NL" sz="1867" u="sng" dirty="0"/>
              <a:t>Zelf</a:t>
            </a:r>
            <a:r>
              <a:rPr lang="nl-NL" sz="1867" dirty="0"/>
              <a:t>sturing (Van Doorn, 2018)</a:t>
            </a:r>
          </a:p>
          <a:p>
            <a:pPr marL="0" indent="0">
              <a:lnSpc>
                <a:spcPct val="150000"/>
              </a:lnSpc>
              <a:buNone/>
            </a:pPr>
            <a:r>
              <a:rPr lang="nl-NL" sz="1867" u="sng" dirty="0"/>
              <a:t>Zelf</a:t>
            </a:r>
            <a:r>
              <a:rPr lang="nl-NL" sz="1867" dirty="0"/>
              <a:t>regulering</a:t>
            </a:r>
          </a:p>
          <a:p>
            <a:pPr marL="0" indent="0">
              <a:lnSpc>
                <a:spcPct val="150000"/>
              </a:lnSpc>
              <a:buNone/>
            </a:pPr>
            <a:r>
              <a:rPr lang="nl-NL" sz="1867" u="sng" dirty="0"/>
              <a:t>Self-efficacy</a:t>
            </a:r>
            <a:r>
              <a:rPr lang="nl-NL" sz="1867" dirty="0"/>
              <a:t> (Bandura, 1997)</a:t>
            </a:r>
            <a:br>
              <a:rPr lang="nl-NL" sz="1867" dirty="0"/>
            </a:br>
            <a:r>
              <a:rPr lang="nl-NL" sz="1867" u="sng" dirty="0"/>
              <a:t>Self-fulfilling prophecy </a:t>
            </a:r>
            <a:r>
              <a:rPr lang="nl-NL" sz="1867" dirty="0"/>
              <a:t>(Merton)</a:t>
            </a:r>
          </a:p>
          <a:p>
            <a:pPr marL="0" indent="0">
              <a:lnSpc>
                <a:spcPct val="150000"/>
              </a:lnSpc>
              <a:buNone/>
            </a:pPr>
            <a:endParaRPr lang="nl-NL" sz="1867" dirty="0"/>
          </a:p>
          <a:p>
            <a:pPr marL="0" indent="0">
              <a:lnSpc>
                <a:spcPct val="150000"/>
              </a:lnSpc>
              <a:buNone/>
            </a:pPr>
            <a:endParaRPr lang="nl-NL" sz="1867" dirty="0"/>
          </a:p>
        </p:txBody>
      </p:sp>
      <p:pic>
        <p:nvPicPr>
          <p:cNvPr id="4098"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bwMode="auto">
          <a:xfrm>
            <a:off x="284737" y="1600201"/>
            <a:ext cx="4072481" cy="3032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normAutofit/>
          </a:bodyPr>
          <a:lstStyle/>
          <a:p>
            <a:pPr algn="ctr">
              <a:lnSpc>
                <a:spcPct val="150000"/>
              </a:lnSpc>
            </a:pPr>
            <a:r>
              <a:rPr lang="nl-NL" sz="2133" dirty="0">
                <a:solidFill>
                  <a:schemeClr val="tx1"/>
                </a:solidFill>
              </a:rPr>
              <a:t>Je eigen leraar worden – innerspeech   </a:t>
            </a:r>
            <a:br>
              <a:rPr lang="nl-NL" sz="2133" dirty="0">
                <a:solidFill>
                  <a:schemeClr val="tx1"/>
                </a:solidFill>
              </a:rPr>
            </a:br>
            <a:r>
              <a:rPr lang="nl-NL" sz="2133" dirty="0">
                <a:solidFill>
                  <a:schemeClr val="tx1"/>
                </a:solidFill>
              </a:rPr>
              <a:t>je innerlijke leraar ontwikkelen en aansturen (Hattie, 2014)</a:t>
            </a:r>
            <a:endParaRPr lang="en-GB" sz="2133" dirty="0">
              <a:solidFill>
                <a:schemeClr val="tx1"/>
              </a:solidFill>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9836" y="2649582"/>
            <a:ext cx="3043355" cy="317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kstvak 2"/>
          <p:cNvSpPr txBox="1"/>
          <p:nvPr/>
        </p:nvSpPr>
        <p:spPr>
          <a:xfrm>
            <a:off x="2320977" y="5864150"/>
            <a:ext cx="7600148" cy="461665"/>
          </a:xfrm>
          <a:prstGeom prst="rect">
            <a:avLst/>
          </a:prstGeom>
          <a:noFill/>
        </p:spPr>
        <p:txBody>
          <a:bodyPr wrap="square" rtlCol="0">
            <a:spAutoFit/>
          </a:bodyPr>
          <a:lstStyle/>
          <a:p>
            <a:endParaRPr lang="nl-NL" sz="2400" dirty="0"/>
          </a:p>
        </p:txBody>
      </p:sp>
    </p:spTree>
    <p:extLst>
      <p:ext uri="{BB962C8B-B14F-4D97-AF65-F5344CB8AC3E}">
        <p14:creationId xmlns:p14="http://schemas.microsoft.com/office/powerpoint/2010/main" val="33295346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3200" y="275167"/>
            <a:ext cx="11630400" cy="611524"/>
          </a:xfrm>
        </p:spPr>
        <p:txBody>
          <a:bodyPr>
            <a:normAutofit fontScale="90000"/>
          </a:bodyPr>
          <a:lstStyle/>
          <a:p>
            <a:r>
              <a:rPr lang="nl-NL" dirty="0" smtClean="0"/>
              <a:t/>
            </a:r>
            <a:br>
              <a:rPr lang="nl-NL" dirty="0" smtClean="0"/>
            </a:br>
            <a:r>
              <a:rPr lang="nl-NL" sz="2700" dirty="0" smtClean="0"/>
              <a:t>A-synchrone ontwikkeling – Goodness of fit (Frumau , 2022) </a:t>
            </a:r>
            <a:endParaRPr lang="nl-NL" sz="2700" dirty="0"/>
          </a:p>
        </p:txBody>
      </p:sp>
      <p:sp>
        <p:nvSpPr>
          <p:cNvPr id="3" name="Tijdelijke aanduiding voor inhoud 2"/>
          <p:cNvSpPr>
            <a:spLocks noGrp="1"/>
          </p:cNvSpPr>
          <p:nvPr>
            <p:ph idx="1"/>
          </p:nvPr>
        </p:nvSpPr>
        <p:spPr>
          <a:xfrm>
            <a:off x="283201" y="1600200"/>
            <a:ext cx="11630399" cy="4080163"/>
          </a:xfrm>
        </p:spPr>
        <p:txBody>
          <a:bodyPr>
            <a:normAutofit fontScale="85000" lnSpcReduction="10000"/>
          </a:bodyPr>
          <a:lstStyle/>
          <a:p>
            <a:pPr marL="0" indent="0">
              <a:lnSpc>
                <a:spcPct val="150000"/>
              </a:lnSpc>
              <a:buNone/>
            </a:pPr>
            <a:r>
              <a:rPr lang="nl-NL" sz="2000" dirty="0"/>
              <a:t>Frumau (</a:t>
            </a:r>
            <a:r>
              <a:rPr lang="nl-NL" sz="2000" dirty="0" smtClean="0"/>
              <a:t>2022): leerlingen </a:t>
            </a:r>
            <a:r>
              <a:rPr lang="nl-NL" sz="2000" dirty="0"/>
              <a:t>met een hoog ontwikkelingspotentieel vaak sprake is van een asynchrone ontwikkeling. De fysieke, cognitieve, sociale en emotionele ontwikkeling lopen niet </a:t>
            </a:r>
            <a:r>
              <a:rPr lang="nl-NL" sz="2000" dirty="0" smtClean="0"/>
              <a:t>gelijk. Dit kan </a:t>
            </a:r>
            <a:r>
              <a:rPr lang="nl-NL" sz="2000" dirty="0"/>
              <a:t>leiden tot een interne mismatch of een mismatch met de </a:t>
            </a:r>
            <a:r>
              <a:rPr lang="nl-NL" sz="2000" dirty="0" smtClean="0"/>
              <a:t>omgeving. </a:t>
            </a:r>
            <a:br>
              <a:rPr lang="nl-NL" sz="2000" dirty="0" smtClean="0"/>
            </a:br>
            <a:r>
              <a:rPr lang="nl-NL" sz="2000" dirty="0" smtClean="0"/>
              <a:t/>
            </a:r>
            <a:br>
              <a:rPr lang="nl-NL" sz="2000" dirty="0" smtClean="0"/>
            </a:br>
            <a:r>
              <a:rPr lang="nl-NL" sz="2000" dirty="0" smtClean="0"/>
              <a:t>Door </a:t>
            </a:r>
            <a:r>
              <a:rPr lang="nl-NL" sz="2000" dirty="0"/>
              <a:t>op zoek te gaan naar de </a:t>
            </a:r>
            <a:r>
              <a:rPr lang="nl-NL" sz="2000" dirty="0" smtClean="0"/>
              <a:t>‘</a:t>
            </a:r>
            <a:r>
              <a:rPr lang="nl-NL" sz="2000" dirty="0"/>
              <a:t>G</a:t>
            </a:r>
            <a:r>
              <a:rPr lang="nl-NL" sz="2000" dirty="0" smtClean="0"/>
              <a:t>oodness </a:t>
            </a:r>
            <a:r>
              <a:rPr lang="nl-NL" sz="2000" dirty="0"/>
              <a:t>of fit’ (Frumau, 2022), in de mate waarin kenmerken van de begaafde leerling aansluiten bij de kenmerken van de omgeving, </a:t>
            </a:r>
            <a:r>
              <a:rPr lang="nl-NL" sz="2000" dirty="0" smtClean="0"/>
              <a:t>kan een professional de leerling ondersteuning bieden.  Dit </a:t>
            </a:r>
            <a:r>
              <a:rPr lang="nl-NL" sz="2000" dirty="0"/>
              <a:t>vraagt </a:t>
            </a:r>
            <a:r>
              <a:rPr lang="nl-NL" sz="2000" dirty="0" smtClean="0"/>
              <a:t>om </a:t>
            </a:r>
            <a:r>
              <a:rPr lang="nl-NL" sz="2000" dirty="0"/>
              <a:t>in verbinding en dialoog te gaan met de begaafde leerling over sociale </a:t>
            </a:r>
            <a:r>
              <a:rPr lang="nl-NL" sz="2000" dirty="0" smtClean="0"/>
              <a:t>(leer)ervaringen</a:t>
            </a:r>
            <a:r>
              <a:rPr lang="nl-NL" sz="2000" dirty="0"/>
              <a:t> </a:t>
            </a:r>
            <a:r>
              <a:rPr lang="nl-NL" sz="2000" dirty="0" smtClean="0"/>
              <a:t>om het zelfbewustzijn te vergroten en om te ondersteuning bij zelfkennis &amp; kennis over de sociale context te ontwikkelen. </a:t>
            </a:r>
          </a:p>
          <a:p>
            <a:pPr marL="0" indent="0">
              <a:lnSpc>
                <a:spcPct val="150000"/>
              </a:lnSpc>
              <a:buNone/>
            </a:pPr>
            <a:endParaRPr lang="nl-NL" sz="2000" dirty="0"/>
          </a:p>
          <a:p>
            <a:pPr marL="0" indent="0">
              <a:lnSpc>
                <a:spcPct val="150000"/>
              </a:lnSpc>
              <a:buNone/>
            </a:pPr>
            <a:r>
              <a:rPr lang="nl-NL" sz="2000" dirty="0" smtClean="0"/>
              <a:t>Samen ontdek je in de dialoog perspectieven, inzichten en groeikansen. </a:t>
            </a:r>
            <a:endParaRPr lang="nl-NL" sz="2000" dirty="0"/>
          </a:p>
          <a:p>
            <a:pPr>
              <a:lnSpc>
                <a:spcPct val="150000"/>
              </a:lnSpc>
            </a:pPr>
            <a:endParaRPr lang="nl-NL" sz="2000" dirty="0"/>
          </a:p>
        </p:txBody>
      </p:sp>
    </p:spTree>
    <p:extLst>
      <p:ext uri="{BB962C8B-B14F-4D97-AF65-F5344CB8AC3E}">
        <p14:creationId xmlns:p14="http://schemas.microsoft.com/office/powerpoint/2010/main" val="24201226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3364" y="223286"/>
            <a:ext cx="11491608" cy="1374287"/>
          </a:xfrm>
        </p:spPr>
        <p:txBody>
          <a:bodyPr>
            <a:normAutofit fontScale="90000"/>
          </a:bodyPr>
          <a:lstStyle/>
          <a:p>
            <a:pPr>
              <a:lnSpc>
                <a:spcPct val="150000"/>
              </a:lnSpc>
            </a:pPr>
            <a:r>
              <a:rPr lang="en-US" sz="2200" dirty="0" smtClean="0">
                <a:solidFill>
                  <a:schemeClr val="tx1"/>
                </a:solidFill>
              </a:rPr>
              <a:t>A Dialogical learning process: </a:t>
            </a:r>
            <a:r>
              <a:rPr lang="en-US" sz="2200" dirty="0">
                <a:solidFill>
                  <a:schemeClr val="tx1"/>
                </a:solidFill>
              </a:rPr>
              <a:t>model of Identity Learning – Dialogical Self </a:t>
            </a:r>
            <a:r>
              <a:rPr lang="en-US" sz="2200" dirty="0" smtClean="0">
                <a:solidFill>
                  <a:schemeClr val="tx1"/>
                </a:solidFill>
              </a:rPr>
              <a:t>theory</a:t>
            </a:r>
            <a:r>
              <a:rPr lang="en-US" sz="2200" dirty="0">
                <a:sym typeface="Wingdings" panose="05000000000000000000" pitchFamily="2" charset="2"/>
              </a:rPr>
              <a:t/>
            </a:r>
            <a:br>
              <a:rPr lang="en-US" sz="2200" dirty="0">
                <a:sym typeface="Wingdings" panose="05000000000000000000" pitchFamily="2" charset="2"/>
              </a:rPr>
            </a:br>
            <a:r>
              <a:rPr lang="en-US" sz="1333" b="0" dirty="0">
                <a:solidFill>
                  <a:schemeClr val="tx1"/>
                </a:solidFill>
              </a:rPr>
              <a:t>Meijers, F., Lengelle, R., Kopnina, H. (2016). A Dialogical Learning Process. Resources, 2016, 5, 11. </a:t>
            </a:r>
            <a:r>
              <a:rPr lang="nl-NL" sz="1333" b="0" dirty="0">
                <a:solidFill>
                  <a:schemeClr val="tx1"/>
                </a:solidFill>
                <a:hlinkClick r:id="rId2"/>
              </a:rPr>
              <a:t>http://creativecommons.org/licenses/by/4.0/</a:t>
            </a:r>
            <a:r>
              <a:rPr lang="nl-NL" sz="1333" b="0" dirty="0">
                <a:solidFill>
                  <a:schemeClr val="tx1"/>
                </a:solidFill>
              </a:rPr>
              <a:t> </a:t>
            </a:r>
            <a:br>
              <a:rPr lang="nl-NL" sz="1333" b="0" dirty="0">
                <a:solidFill>
                  <a:schemeClr val="tx1"/>
                </a:solidFill>
              </a:rPr>
            </a:br>
            <a:endParaRPr lang="nl-NL" sz="2133" dirty="0">
              <a:solidFill>
                <a:schemeClr val="tx1"/>
              </a:solidFill>
            </a:endParaRPr>
          </a:p>
        </p:txBody>
      </p:sp>
      <p:pic>
        <p:nvPicPr>
          <p:cNvPr id="7" name="Tijdelijke aanduiding voor inhoud 6"/>
          <p:cNvPicPr>
            <a:picLocks noGrp="1" noChangeAspect="1"/>
          </p:cNvPicPr>
          <p:nvPr>
            <p:ph sz="half" idx="1"/>
          </p:nvPr>
        </p:nvPicPr>
        <p:blipFill>
          <a:blip r:embed="rId3"/>
          <a:stretch>
            <a:fillRect/>
          </a:stretch>
        </p:blipFill>
        <p:spPr>
          <a:xfrm>
            <a:off x="2120388" y="2346122"/>
            <a:ext cx="7577560" cy="3820223"/>
          </a:xfrm>
          <a:prstGeom prst="rect">
            <a:avLst/>
          </a:prstGeom>
        </p:spPr>
      </p:pic>
      <p:sp>
        <p:nvSpPr>
          <p:cNvPr id="3" name="Tekstvak 2"/>
          <p:cNvSpPr txBox="1"/>
          <p:nvPr/>
        </p:nvSpPr>
        <p:spPr>
          <a:xfrm>
            <a:off x="408561" y="1256357"/>
            <a:ext cx="11246412" cy="1241622"/>
          </a:xfrm>
          <a:prstGeom prst="rect">
            <a:avLst/>
          </a:prstGeom>
          <a:noFill/>
        </p:spPr>
        <p:txBody>
          <a:bodyPr wrap="square" rtlCol="0">
            <a:spAutoFit/>
          </a:bodyPr>
          <a:lstStyle/>
          <a:p>
            <a:r>
              <a:rPr lang="nl-NL" sz="1867" dirty="0"/>
              <a:t>First story: </a:t>
            </a:r>
            <a:r>
              <a:rPr lang="nl-NL" sz="1867" dirty="0" smtClean="0"/>
              <a:t>innerlijke </a:t>
            </a:r>
            <a:r>
              <a:rPr lang="nl-NL" sz="1867" dirty="0"/>
              <a:t>dialoog  </a:t>
            </a:r>
            <a:br>
              <a:rPr lang="nl-NL" sz="1867" dirty="0"/>
            </a:br>
            <a:r>
              <a:rPr lang="nl-NL" sz="1867" dirty="0"/>
              <a:t>Second story: </a:t>
            </a:r>
            <a:r>
              <a:rPr lang="nl-NL" sz="1867" dirty="0" smtClean="0"/>
              <a:t>dialoog </a:t>
            </a:r>
            <a:r>
              <a:rPr lang="nl-NL" sz="1867" dirty="0"/>
              <a:t>met anderen</a:t>
            </a:r>
            <a:br>
              <a:rPr lang="nl-NL" sz="1867" dirty="0"/>
            </a:br>
            <a:r>
              <a:rPr lang="nl-NL" sz="1867" dirty="0"/>
              <a:t>Transformatie ruimte: voicing – de binnenstem naar buiten brengen ‘uiten – uitdrukken’ – de dialoog aangaan</a:t>
            </a:r>
          </a:p>
        </p:txBody>
      </p:sp>
    </p:spTree>
    <p:extLst>
      <p:ext uri="{BB962C8B-B14F-4D97-AF65-F5344CB8AC3E}">
        <p14:creationId xmlns:p14="http://schemas.microsoft.com/office/powerpoint/2010/main" val="23543078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64290" y="493510"/>
            <a:ext cx="9919195" cy="1143000"/>
          </a:xfrm>
        </p:spPr>
        <p:txBody>
          <a:bodyPr>
            <a:normAutofit/>
          </a:bodyPr>
          <a:lstStyle/>
          <a:p>
            <a:pPr algn="l"/>
            <a:r>
              <a:rPr lang="nl-NL" sz="2400" dirty="0" smtClean="0"/>
              <a:t>Inhoud </a:t>
            </a:r>
            <a:endParaRPr lang="nl-NL" sz="2400" dirty="0"/>
          </a:p>
        </p:txBody>
      </p:sp>
      <p:sp>
        <p:nvSpPr>
          <p:cNvPr id="3" name="Tijdelijke aanduiding voor inhoud 2"/>
          <p:cNvSpPr>
            <a:spLocks noGrp="1"/>
          </p:cNvSpPr>
          <p:nvPr>
            <p:ph idx="1"/>
          </p:nvPr>
        </p:nvSpPr>
        <p:spPr>
          <a:xfrm>
            <a:off x="1742618" y="1636510"/>
            <a:ext cx="9919195" cy="4450254"/>
          </a:xfrm>
        </p:spPr>
        <p:txBody>
          <a:bodyPr>
            <a:normAutofit/>
          </a:bodyPr>
          <a:lstStyle/>
          <a:p>
            <a:pPr marL="457200" indent="-457200" algn="l">
              <a:lnSpc>
                <a:spcPct val="150000"/>
              </a:lnSpc>
              <a:buFont typeface="+mj-lt"/>
              <a:buAutoNum type="arabicPeriod"/>
            </a:pPr>
            <a:r>
              <a:rPr lang="nl-NL" sz="1800" b="1" dirty="0" smtClean="0"/>
              <a:t>Voicing definieren</a:t>
            </a:r>
          </a:p>
          <a:p>
            <a:pPr marL="457200" indent="-457200" algn="l">
              <a:lnSpc>
                <a:spcPct val="150000"/>
              </a:lnSpc>
              <a:buFont typeface="+mj-lt"/>
              <a:buAutoNum type="arabicPeriod"/>
            </a:pPr>
            <a:r>
              <a:rPr lang="nl-NL" sz="1800" b="1" dirty="0" smtClean="0"/>
              <a:t>Voicing &amp; zelfconcept</a:t>
            </a:r>
          </a:p>
          <a:p>
            <a:pPr marL="457200" indent="-457200" algn="l">
              <a:lnSpc>
                <a:spcPct val="150000"/>
              </a:lnSpc>
              <a:buFont typeface="+mj-lt"/>
              <a:buAutoNum type="arabicPeriod"/>
            </a:pPr>
            <a:r>
              <a:rPr lang="nl-NL" sz="1800" b="1" dirty="0"/>
              <a:t>Dialogical </a:t>
            </a:r>
            <a:r>
              <a:rPr lang="nl-NL" sz="1800" b="1" dirty="0" smtClean="0"/>
              <a:t>Self &amp; Goodness of fit</a:t>
            </a:r>
          </a:p>
          <a:p>
            <a:pPr marL="457200" indent="-457200" algn="l">
              <a:lnSpc>
                <a:spcPct val="150000"/>
              </a:lnSpc>
              <a:buFont typeface="+mj-lt"/>
              <a:buAutoNum type="arabicPeriod"/>
            </a:pPr>
            <a:r>
              <a:rPr lang="nl-NL" sz="1800" b="1" dirty="0" smtClean="0"/>
              <a:t>Self-efficacy</a:t>
            </a:r>
            <a:endParaRPr lang="nl-NL" sz="1800" b="1" dirty="0"/>
          </a:p>
          <a:p>
            <a:pPr marL="457200" indent="-457200" algn="l">
              <a:lnSpc>
                <a:spcPct val="150000"/>
              </a:lnSpc>
              <a:buFont typeface="+mj-lt"/>
              <a:buAutoNum type="arabicPeriod"/>
            </a:pPr>
            <a:r>
              <a:rPr lang="nl-NL" sz="1800" b="1" dirty="0" smtClean="0"/>
              <a:t>Het belang van de sensitieve professional </a:t>
            </a:r>
            <a:endParaRPr lang="nl-NL" sz="1800" b="1" dirty="0"/>
          </a:p>
          <a:p>
            <a:pPr marL="457200" indent="-457200" algn="l">
              <a:lnSpc>
                <a:spcPct val="150000"/>
              </a:lnSpc>
              <a:buFont typeface="+mj-lt"/>
              <a:buAutoNum type="arabicPeriod"/>
            </a:pPr>
            <a:r>
              <a:rPr lang="nl-NL" sz="1800" b="1" dirty="0" smtClean="0"/>
              <a:t>Passend onderwijs &amp; hoorrecht voor leerlingen</a:t>
            </a:r>
          </a:p>
          <a:p>
            <a:pPr marL="457200" indent="-457200" algn="l">
              <a:lnSpc>
                <a:spcPct val="150000"/>
              </a:lnSpc>
              <a:buFont typeface="+mj-lt"/>
              <a:buAutoNum type="arabicPeriod"/>
            </a:pPr>
            <a:r>
              <a:rPr lang="nl-NL" sz="1800" b="1" dirty="0" smtClean="0"/>
              <a:t>Bouwen </a:t>
            </a:r>
            <a:r>
              <a:rPr lang="nl-NL" sz="1800" b="1" dirty="0"/>
              <a:t>aan relatienetwerken </a:t>
            </a:r>
            <a:r>
              <a:rPr lang="nl-NL" sz="1800" b="1" dirty="0" smtClean="0"/>
              <a:t>in de ecologie van de leerling </a:t>
            </a:r>
            <a:r>
              <a:rPr lang="nl-NL" sz="1800" b="1" dirty="0"/>
              <a:t>ecologie </a:t>
            </a:r>
            <a:endParaRPr lang="nl-NL" sz="1800" b="1" dirty="0" smtClean="0"/>
          </a:p>
          <a:p>
            <a:pPr marL="0" indent="0" algn="l">
              <a:lnSpc>
                <a:spcPct val="150000"/>
              </a:lnSpc>
              <a:buNone/>
            </a:pPr>
            <a:r>
              <a:rPr lang="nl-NL" sz="2600" dirty="0" smtClean="0"/>
              <a:t>  </a:t>
            </a:r>
            <a:endParaRPr lang="nl-NL" sz="2600" dirty="0"/>
          </a:p>
          <a:p>
            <a:pPr marL="0" indent="0" algn="l">
              <a:lnSpc>
                <a:spcPct val="150000"/>
              </a:lnSpc>
              <a:buNone/>
            </a:pPr>
            <a:endParaRPr lang="nl-NL" sz="2500" dirty="0"/>
          </a:p>
          <a:p>
            <a:pPr marL="457200" indent="-457200" algn="l">
              <a:lnSpc>
                <a:spcPct val="150000"/>
              </a:lnSpc>
              <a:buFont typeface="+mj-lt"/>
              <a:buAutoNum type="arabicPeriod"/>
            </a:pPr>
            <a:endParaRPr lang="nl-NL" sz="2200" dirty="0" smtClean="0"/>
          </a:p>
        </p:txBody>
      </p:sp>
    </p:spTree>
    <p:extLst>
      <p:ext uri="{BB962C8B-B14F-4D97-AF65-F5344CB8AC3E}">
        <p14:creationId xmlns:p14="http://schemas.microsoft.com/office/powerpoint/2010/main" val="32398669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nl-NL" sz="2667" dirty="0">
                <a:solidFill>
                  <a:schemeClr val="accent4">
                    <a:lumMod val="75000"/>
                  </a:schemeClr>
                </a:solidFill>
              </a:rPr>
              <a:t>  </a:t>
            </a:r>
            <a:r>
              <a:rPr lang="nl-NL" sz="2400" dirty="0">
                <a:solidFill>
                  <a:schemeClr val="tx1"/>
                </a:solidFill>
              </a:rPr>
              <a:t>Narratief werken </a:t>
            </a:r>
          </a:p>
        </p:txBody>
      </p:sp>
      <p:sp>
        <p:nvSpPr>
          <p:cNvPr id="7" name="Tijdelijke aanduiding voor inhoud 6"/>
          <p:cNvSpPr>
            <a:spLocks noGrp="1"/>
          </p:cNvSpPr>
          <p:nvPr>
            <p:ph sz="quarter" idx="13"/>
          </p:nvPr>
        </p:nvSpPr>
        <p:spPr>
          <a:xfrm>
            <a:off x="1025613" y="1193362"/>
            <a:ext cx="10566400" cy="4836652"/>
          </a:xfrm>
        </p:spPr>
        <p:txBody>
          <a:bodyPr>
            <a:noAutofit/>
          </a:bodyPr>
          <a:lstStyle/>
          <a:p>
            <a:pPr marL="0" indent="0">
              <a:lnSpc>
                <a:spcPct val="150000"/>
              </a:lnSpc>
              <a:buNone/>
            </a:pPr>
            <a:r>
              <a:rPr lang="nl-NL" sz="1867" dirty="0"/>
              <a:t>Narratief werken is een methode waarbij het authentieke, beleefde levensverhaal centraal staat als startpunt voor de begeleiding (Wengraf). Het beleefde levensverhaal krijgt voluit bestaansrecht.</a:t>
            </a:r>
          </a:p>
          <a:p>
            <a:pPr marL="0" indent="0">
              <a:lnSpc>
                <a:spcPct val="150000"/>
              </a:lnSpc>
              <a:buNone/>
            </a:pPr>
            <a:endParaRPr lang="nl-NL" sz="1867" dirty="0"/>
          </a:p>
          <a:p>
            <a:pPr marL="0" indent="0">
              <a:lnSpc>
                <a:spcPct val="150000"/>
              </a:lnSpc>
              <a:buNone/>
            </a:pPr>
            <a:r>
              <a:rPr lang="nl-NL" sz="1867" dirty="0"/>
              <a:t>Ieder mens creëert zijn eigen realiteit door de verhalen die je maakt bij ervaringen. </a:t>
            </a:r>
            <a:br>
              <a:rPr lang="nl-NL" sz="1867" dirty="0"/>
            </a:br>
            <a:r>
              <a:rPr lang="nl-NL" sz="1867" dirty="0"/>
              <a:t>Op deze wijze construeert ieder zijn eigen levensloop (Bohlemeijer, 2010). </a:t>
            </a:r>
          </a:p>
          <a:p>
            <a:pPr marL="0" indent="0">
              <a:lnSpc>
                <a:spcPct val="150000"/>
              </a:lnSpc>
              <a:buNone/>
            </a:pPr>
            <a:endParaRPr lang="nl-NL" sz="1867" dirty="0"/>
          </a:p>
          <a:p>
            <a:pPr marL="0" indent="0">
              <a:lnSpc>
                <a:spcPct val="150000"/>
              </a:lnSpc>
              <a:buNone/>
            </a:pPr>
            <a:r>
              <a:rPr lang="nl-NL" sz="1867" dirty="0"/>
              <a:t>Als professional ontdek je hiermee de levensloop(verwachting) van het kind en de ouder(s). Een startpunt om begrip te tonen en een aanknopingspunt om samen te werken aan de gewenste verandering.                                                                                                                                                                    </a:t>
            </a:r>
          </a:p>
          <a:p>
            <a:pPr>
              <a:lnSpc>
                <a:spcPct val="170000"/>
              </a:lnSpc>
            </a:pPr>
            <a:endParaRPr lang="nl-NL" sz="2133" dirty="0"/>
          </a:p>
        </p:txBody>
      </p:sp>
    </p:spTree>
    <p:extLst>
      <p:ext uri="{BB962C8B-B14F-4D97-AF65-F5344CB8AC3E}">
        <p14:creationId xmlns:p14="http://schemas.microsoft.com/office/powerpoint/2010/main" val="25431086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quarter" idx="13"/>
          </p:nvPr>
        </p:nvSpPr>
        <p:spPr>
          <a:xfrm>
            <a:off x="926791" y="1258849"/>
            <a:ext cx="10595115" cy="4470400"/>
          </a:xfrm>
        </p:spPr>
        <p:txBody>
          <a:bodyPr>
            <a:noAutofit/>
          </a:bodyPr>
          <a:lstStyle/>
          <a:p>
            <a:pPr marL="0" indent="0">
              <a:lnSpc>
                <a:spcPct val="150000"/>
              </a:lnSpc>
              <a:buNone/>
            </a:pPr>
            <a:r>
              <a:rPr lang="nl-NL" sz="1867" dirty="0"/>
              <a:t>De letterlijke betekenis van ‘sensitiviteit’: zintuiglijke gevoeligheid. Met je zintuigen áán staan: gevoelig zijn voor, gewaar zijn van signalen die er vanuit de omgeving op je afkomen en omgekeerd ervaren hoe deze binnenin op je inwerken.</a:t>
            </a:r>
            <a:br>
              <a:rPr lang="nl-NL" sz="1867" dirty="0"/>
            </a:br>
            <a:endParaRPr lang="nl-NL" sz="1867" dirty="0"/>
          </a:p>
          <a:p>
            <a:pPr marL="0" indent="0">
              <a:lnSpc>
                <a:spcPct val="150000"/>
              </a:lnSpc>
              <a:buNone/>
            </a:pPr>
            <a:r>
              <a:rPr lang="nl-NL" sz="1867" b="1" dirty="0"/>
              <a:t>Zijnskwaliteit</a:t>
            </a:r>
            <a:r>
              <a:rPr lang="nl-NL" sz="1867" dirty="0"/>
              <a:t/>
            </a:r>
            <a:br>
              <a:rPr lang="nl-NL" sz="1867" dirty="0"/>
            </a:br>
            <a:r>
              <a:rPr lang="nl-NL" sz="1867" dirty="0"/>
              <a:t>Van Manen (2014): sensitief zijn draagt bij aan de Zijnskwaliteit. </a:t>
            </a:r>
          </a:p>
          <a:p>
            <a:pPr marL="0" indent="0">
              <a:lnSpc>
                <a:spcPct val="150000"/>
              </a:lnSpc>
              <a:buNone/>
            </a:pPr>
            <a:r>
              <a:rPr lang="nl-NL" sz="1867" dirty="0"/>
              <a:t>Ouders en kind voelen oprechte betrokkenheid en mogen er helemaal zijn. </a:t>
            </a:r>
            <a:br>
              <a:rPr lang="nl-NL" sz="1867" dirty="0"/>
            </a:br>
            <a:r>
              <a:rPr lang="nl-NL" sz="1867" dirty="0"/>
              <a:t/>
            </a:r>
            <a:br>
              <a:rPr lang="nl-NL" sz="1867" dirty="0"/>
            </a:br>
            <a:r>
              <a:rPr lang="nl-NL" sz="1867" b="1" dirty="0"/>
              <a:t>Pedagogisch sensitieve professionals </a:t>
            </a:r>
            <a:r>
              <a:rPr lang="nl-NL" sz="1867" dirty="0"/>
              <a:t>(Bakx, et.al, 2022) Interesse tonen in de persoon: wie ben jij? hoe gaat het met je? Wat is belangrijk voor je? Wat kan ik voor je betekenen? </a:t>
            </a:r>
            <a:br>
              <a:rPr lang="nl-NL" sz="1867" dirty="0"/>
            </a:br>
            <a:endParaRPr lang="nl-NL" sz="1867" dirty="0"/>
          </a:p>
        </p:txBody>
      </p:sp>
      <p:sp>
        <p:nvSpPr>
          <p:cNvPr id="4" name="Titel 3"/>
          <p:cNvSpPr>
            <a:spLocks noGrp="1"/>
          </p:cNvSpPr>
          <p:nvPr>
            <p:ph type="title"/>
          </p:nvPr>
        </p:nvSpPr>
        <p:spPr/>
        <p:txBody>
          <a:bodyPr>
            <a:normAutofit/>
          </a:bodyPr>
          <a:lstStyle/>
          <a:p>
            <a:r>
              <a:rPr lang="nl-NL" sz="2000" dirty="0">
                <a:solidFill>
                  <a:schemeClr val="tx1"/>
                </a:solidFill>
              </a:rPr>
              <a:t>Voicing vraagt om pedagogische sensitiviteit </a:t>
            </a:r>
          </a:p>
        </p:txBody>
      </p:sp>
      <p:pic>
        <p:nvPicPr>
          <p:cNvPr id="2" name="Afbeelding 1"/>
          <p:cNvPicPr>
            <a:picLocks noChangeAspect="1"/>
          </p:cNvPicPr>
          <p:nvPr/>
        </p:nvPicPr>
        <p:blipFill>
          <a:blip r:embed="rId3"/>
          <a:stretch>
            <a:fillRect/>
          </a:stretch>
        </p:blipFill>
        <p:spPr>
          <a:xfrm>
            <a:off x="9073762" y="2682760"/>
            <a:ext cx="2305439" cy="1726853"/>
          </a:xfrm>
          <a:prstGeom prst="rect">
            <a:avLst/>
          </a:prstGeom>
        </p:spPr>
      </p:pic>
    </p:spTree>
    <p:extLst>
      <p:ext uri="{BB962C8B-B14F-4D97-AF65-F5344CB8AC3E}">
        <p14:creationId xmlns:p14="http://schemas.microsoft.com/office/powerpoint/2010/main" val="11788864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normAutofit/>
          </a:bodyPr>
          <a:lstStyle/>
          <a:p>
            <a:r>
              <a:rPr lang="nl-NL" sz="2133" dirty="0">
                <a:solidFill>
                  <a:schemeClr val="tx1"/>
                </a:solidFill>
              </a:rPr>
              <a:t>Bastiaansen (2021): Aandachtige betrokkenheid als pedagogische grondhouding</a:t>
            </a:r>
          </a:p>
        </p:txBody>
      </p:sp>
      <p:sp>
        <p:nvSpPr>
          <p:cNvPr id="8" name="Tijdelijke aanduiding voor inhoud 7"/>
          <p:cNvSpPr>
            <a:spLocks noGrp="1"/>
          </p:cNvSpPr>
          <p:nvPr>
            <p:ph idx="1"/>
          </p:nvPr>
        </p:nvSpPr>
        <p:spPr>
          <a:xfrm>
            <a:off x="283200" y="1223537"/>
            <a:ext cx="11630400" cy="4376852"/>
          </a:xfrm>
        </p:spPr>
        <p:txBody>
          <a:bodyPr>
            <a:noAutofit/>
          </a:bodyPr>
          <a:lstStyle/>
          <a:p>
            <a:pPr marL="0" indent="0">
              <a:lnSpc>
                <a:spcPct val="170000"/>
              </a:lnSpc>
              <a:buNone/>
            </a:pPr>
            <a:r>
              <a:rPr lang="nl-NL" sz="1867" b="1" u="sng" dirty="0"/>
              <a:t>Aandachtige betrokkenheid</a:t>
            </a:r>
            <a:r>
              <a:rPr lang="nl-NL" sz="1867" u="sng" dirty="0"/>
              <a:t>: </a:t>
            </a:r>
          </a:p>
          <a:p>
            <a:pPr marL="0" indent="0">
              <a:lnSpc>
                <a:spcPct val="170000"/>
              </a:lnSpc>
              <a:buNone/>
            </a:pPr>
            <a:r>
              <a:rPr lang="nl-NL" sz="1867" dirty="0"/>
              <a:t>sensitief zijn ‘van binnenuit en naar buiten toe’. Kunnen rekenen op sensitieve respons, zodat beleefde ervaringen betekenis krijgen in de buitenwereld en een kind en ouders begrip ervaren.</a:t>
            </a:r>
          </a:p>
          <a:p>
            <a:pPr marL="0" indent="0">
              <a:lnSpc>
                <a:spcPct val="170000"/>
              </a:lnSpc>
              <a:buNone/>
            </a:pPr>
            <a:endParaRPr lang="nl-NL" sz="1867" dirty="0"/>
          </a:p>
          <a:p>
            <a:pPr marL="0" indent="0">
              <a:lnSpc>
                <a:spcPct val="170000"/>
              </a:lnSpc>
              <a:buNone/>
            </a:pPr>
            <a:r>
              <a:rPr lang="nl-NL" sz="1867" b="1" u="sng" dirty="0"/>
              <a:t>Sensitieve responsiviteit (Riksen-Walraven</a:t>
            </a:r>
            <a:r>
              <a:rPr lang="nl-NL" sz="1867" u="sng" dirty="0"/>
              <a:t>):</a:t>
            </a:r>
          </a:p>
          <a:p>
            <a:pPr>
              <a:lnSpc>
                <a:spcPct val="170000"/>
              </a:lnSpc>
              <a:buFontTx/>
              <a:buChar char="-"/>
            </a:pPr>
            <a:r>
              <a:rPr lang="nl-NL" sz="1867" dirty="0"/>
              <a:t>Sensitief zijn: aandachtig betrokken en aanwezig zijn in het NU – met je zintuigen aan</a:t>
            </a:r>
          </a:p>
          <a:p>
            <a:pPr>
              <a:lnSpc>
                <a:spcPct val="170000"/>
              </a:lnSpc>
              <a:buFontTx/>
              <a:buChar char="-"/>
            </a:pPr>
            <a:r>
              <a:rPr lang="nl-NL" sz="1867" dirty="0"/>
              <a:t>Responsief zijn: is daar uiting en uitdrukking aangeven: bij jezelf én bij de ander </a:t>
            </a:r>
            <a:br>
              <a:rPr lang="nl-NL" sz="1867" dirty="0"/>
            </a:br>
            <a:r>
              <a:rPr lang="nl-NL" sz="1867" dirty="0"/>
              <a:t> </a:t>
            </a:r>
            <a:br>
              <a:rPr lang="nl-NL" sz="1867" dirty="0"/>
            </a:br>
            <a:endParaRPr lang="nl-NL" sz="1867" dirty="0"/>
          </a:p>
        </p:txBody>
      </p:sp>
    </p:spTree>
    <p:extLst>
      <p:ext uri="{BB962C8B-B14F-4D97-AF65-F5344CB8AC3E}">
        <p14:creationId xmlns:p14="http://schemas.microsoft.com/office/powerpoint/2010/main" val="28612794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400" dirty="0">
                <a:solidFill>
                  <a:schemeClr val="tx1"/>
                </a:solidFill>
              </a:rPr>
              <a:t>Passend arrangeren voor </a:t>
            </a:r>
            <a:r>
              <a:rPr lang="nl-NL" sz="2400" dirty="0" smtClean="0">
                <a:solidFill>
                  <a:schemeClr val="tx1"/>
                </a:solidFill>
              </a:rPr>
              <a:t>iedere leerling: </a:t>
            </a:r>
            <a:r>
              <a:rPr lang="nl-NL" sz="2400" dirty="0">
                <a:solidFill>
                  <a:schemeClr val="tx1"/>
                </a:solidFill>
              </a:rPr>
              <a:t>1 kind - 1 plan </a:t>
            </a:r>
          </a:p>
        </p:txBody>
      </p:sp>
      <p:sp>
        <p:nvSpPr>
          <p:cNvPr id="3" name="Tijdelijke aanduiding voor inhoud 2"/>
          <p:cNvSpPr>
            <a:spLocks noGrp="1"/>
          </p:cNvSpPr>
          <p:nvPr>
            <p:ph sz="quarter" idx="13"/>
          </p:nvPr>
        </p:nvSpPr>
        <p:spPr>
          <a:xfrm>
            <a:off x="812800" y="1600199"/>
            <a:ext cx="10566400" cy="4700551"/>
          </a:xfrm>
        </p:spPr>
        <p:txBody>
          <a:bodyPr>
            <a:normAutofit fontScale="55000" lnSpcReduction="20000"/>
          </a:bodyPr>
          <a:lstStyle/>
          <a:p>
            <a:pPr marL="0" indent="0">
              <a:lnSpc>
                <a:spcPct val="170000"/>
              </a:lnSpc>
              <a:buNone/>
            </a:pPr>
            <a:r>
              <a:rPr lang="nl-NL" b="1" dirty="0" smtClean="0"/>
              <a:t>Wet Passend Onderwijs (2014) </a:t>
            </a:r>
            <a:br>
              <a:rPr lang="nl-NL" b="1" dirty="0" smtClean="0"/>
            </a:br>
            <a:r>
              <a:rPr lang="nl-NL" dirty="0"/>
              <a:t>Het tegemoet komen aan de specifieke onderwijs- en ondersteuningsbehoeften sluit aan bij de Wet Passend Onderwijs (OC&amp;W, 2023). Deze wet stelt dat iedere leerling onderwijs moet krijgen waarbij ze het beste uit zichzelf kunnen halen, aansluitend bij hun kwaliteiten en hun mogelijkheden. Scholen bieden hiervoor onderwijs op maat in basis of extra ondersteuning (Ludeke, 2013). </a:t>
            </a:r>
            <a:endParaRPr lang="nl-NL" b="1" dirty="0" smtClean="0"/>
          </a:p>
          <a:p>
            <a:pPr marL="0" indent="0">
              <a:lnSpc>
                <a:spcPct val="170000"/>
              </a:lnSpc>
              <a:buNone/>
            </a:pPr>
            <a:endParaRPr lang="nl-NL" dirty="0"/>
          </a:p>
          <a:p>
            <a:pPr marL="0" indent="0">
              <a:lnSpc>
                <a:spcPct val="170000"/>
              </a:lnSpc>
              <a:buNone/>
            </a:pPr>
            <a:r>
              <a:rPr lang="nl-NL" b="1" dirty="0" smtClean="0"/>
              <a:t>Jeugdwet (2015)</a:t>
            </a:r>
            <a:br>
              <a:rPr lang="nl-NL" b="1" dirty="0" smtClean="0"/>
            </a:br>
            <a:r>
              <a:rPr lang="nl-NL" dirty="0"/>
              <a:t>De Jeugdwet is bedoeld om tijdig, preventief hulp op maat te bieden door vroeg signalering, het bevorderen van opvoedcapaciteiten </a:t>
            </a:r>
            <a:r>
              <a:rPr lang="nl-NL" dirty="0" smtClean="0"/>
              <a:t>en </a:t>
            </a:r>
            <a:r>
              <a:rPr lang="nl-NL" dirty="0"/>
              <a:t>probleemoplossend vermogen van </a:t>
            </a:r>
            <a:r>
              <a:rPr lang="nl-NL" dirty="0" smtClean="0"/>
              <a:t>kinderen/jongeren </a:t>
            </a:r>
            <a:r>
              <a:rPr lang="nl-NL" dirty="0"/>
              <a:t>en hun ouders in </a:t>
            </a:r>
            <a:r>
              <a:rPr lang="nl-NL" dirty="0" smtClean="0"/>
              <a:t>gezin en </a:t>
            </a:r>
            <a:r>
              <a:rPr lang="nl-NL" dirty="0"/>
              <a:t>sociale omgeving.</a:t>
            </a:r>
          </a:p>
        </p:txBody>
      </p:sp>
    </p:spTree>
    <p:extLst>
      <p:ext uri="{BB962C8B-B14F-4D97-AF65-F5344CB8AC3E}">
        <p14:creationId xmlns:p14="http://schemas.microsoft.com/office/powerpoint/2010/main" val="9149202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400" dirty="0" smtClean="0"/>
              <a:t>Hoorrecht voor leerlingen </a:t>
            </a:r>
            <a:r>
              <a:rPr lang="nl-NL" sz="1050" dirty="0">
                <a:hlinkClick r:id="rId2"/>
              </a:rPr>
              <a:t>Wat is hoorrecht in het onderwijs? | Nederlands Jeugdinstituut (nji.nl)</a:t>
            </a:r>
            <a:endParaRPr lang="nl-NL" sz="1050" dirty="0"/>
          </a:p>
        </p:txBody>
      </p:sp>
      <p:pic>
        <p:nvPicPr>
          <p:cNvPr id="9" name="Tijdelijke aanduiding voor inhoud 8"/>
          <p:cNvPicPr>
            <a:picLocks noGrp="1" noChangeAspect="1"/>
          </p:cNvPicPr>
          <p:nvPr>
            <p:ph sz="half" idx="1"/>
          </p:nvPr>
        </p:nvPicPr>
        <p:blipFill>
          <a:blip r:embed="rId3"/>
          <a:stretch>
            <a:fillRect/>
          </a:stretch>
        </p:blipFill>
        <p:spPr>
          <a:xfrm>
            <a:off x="7101837" y="3783314"/>
            <a:ext cx="4101872" cy="2729609"/>
          </a:xfrm>
          <a:prstGeom prst="rect">
            <a:avLst/>
          </a:prstGeom>
        </p:spPr>
      </p:pic>
      <p:sp>
        <p:nvSpPr>
          <p:cNvPr id="5" name="Tijdelijke aanduiding voor inhoud 4"/>
          <p:cNvSpPr>
            <a:spLocks noGrp="1"/>
          </p:cNvSpPr>
          <p:nvPr>
            <p:ph sz="half" idx="2"/>
          </p:nvPr>
        </p:nvSpPr>
        <p:spPr>
          <a:xfrm>
            <a:off x="304800" y="1796858"/>
            <a:ext cx="10510982" cy="3859940"/>
          </a:xfrm>
        </p:spPr>
        <p:txBody>
          <a:bodyPr>
            <a:normAutofit/>
          </a:bodyPr>
          <a:lstStyle/>
          <a:p>
            <a:pPr marL="0" indent="0">
              <a:lnSpc>
                <a:spcPct val="150000"/>
              </a:lnSpc>
              <a:buNone/>
            </a:pPr>
            <a:r>
              <a:rPr lang="nl-NL" sz="1800" dirty="0" smtClean="0"/>
              <a:t>Hoorrecht betekent simpelweg dat je gehoord wordt in beslissingen die jou aangaan. </a:t>
            </a:r>
            <a:br>
              <a:rPr lang="nl-NL" sz="1800" dirty="0" smtClean="0"/>
            </a:br>
            <a:r>
              <a:rPr lang="nl-NL" sz="1800" dirty="0" smtClean="0"/>
              <a:t>Alle kinderen en jongeren hebben dit recht vanuit het kinderrechtenverdrag. </a:t>
            </a:r>
          </a:p>
          <a:p>
            <a:pPr marL="0" indent="0">
              <a:lnSpc>
                <a:spcPct val="150000"/>
              </a:lnSpc>
              <a:buNone/>
            </a:pPr>
            <a:r>
              <a:rPr lang="nl-NL" sz="1800" dirty="0" smtClean="0"/>
              <a:t>De wet ‘Versterking positie ouders en leerlingen in het passend onderwijs’ </a:t>
            </a:r>
            <a:br>
              <a:rPr lang="nl-NL" sz="1800" dirty="0" smtClean="0"/>
            </a:br>
            <a:r>
              <a:rPr lang="nl-NL" sz="1800" dirty="0" smtClean="0"/>
              <a:t>(OC&amp;W, 2024): vastleggen hoorrecht voor leerlingen die extra hulp nodig hebben in het onderwijs.</a:t>
            </a:r>
          </a:p>
          <a:p>
            <a:pPr marL="0" indent="0">
              <a:lnSpc>
                <a:spcPct val="150000"/>
              </a:lnSpc>
              <a:buNone/>
            </a:pPr>
            <a:endParaRPr lang="nl-NL" sz="1800" dirty="0"/>
          </a:p>
          <a:p>
            <a:pPr marL="0" indent="0">
              <a:lnSpc>
                <a:spcPct val="150000"/>
              </a:lnSpc>
              <a:buNone/>
            </a:pPr>
            <a:r>
              <a:rPr lang="nl-NL" sz="1800" dirty="0" smtClean="0"/>
              <a:t>Wat betekent dit hoorrecht voor jouw professionele handelen? </a:t>
            </a:r>
            <a:endParaRPr lang="nl-NL" sz="1800" dirty="0"/>
          </a:p>
        </p:txBody>
      </p:sp>
    </p:spTree>
    <p:extLst>
      <p:ext uri="{BB962C8B-B14F-4D97-AF65-F5344CB8AC3E}">
        <p14:creationId xmlns:p14="http://schemas.microsoft.com/office/powerpoint/2010/main" val="13704440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400" dirty="0">
                <a:solidFill>
                  <a:schemeClr val="tx1"/>
                </a:solidFill>
              </a:rPr>
              <a:t>De ecologie van </a:t>
            </a:r>
            <a:r>
              <a:rPr lang="nl-NL" sz="2400" dirty="0" smtClean="0">
                <a:solidFill>
                  <a:schemeClr val="tx1"/>
                </a:solidFill>
              </a:rPr>
              <a:t>de leerling </a:t>
            </a:r>
            <a:r>
              <a:rPr lang="nl-NL" sz="2400" dirty="0">
                <a:solidFill>
                  <a:schemeClr val="tx1"/>
                </a:solidFill>
              </a:rPr>
              <a:t>– bouwen aan een relatienetwerk </a:t>
            </a:r>
          </a:p>
        </p:txBody>
      </p:sp>
      <p:pic>
        <p:nvPicPr>
          <p:cNvPr id="5" name="Tijdelijke aanduiding voor inhoud 4"/>
          <p:cNvPicPr>
            <a:picLocks noGrp="1" noChangeAspect="1"/>
          </p:cNvPicPr>
          <p:nvPr>
            <p:ph sz="half" idx="1"/>
          </p:nvPr>
        </p:nvPicPr>
        <p:blipFill>
          <a:blip r:embed="rId2"/>
          <a:stretch>
            <a:fillRect/>
          </a:stretch>
        </p:blipFill>
        <p:spPr>
          <a:xfrm>
            <a:off x="3424930" y="1628703"/>
            <a:ext cx="4737197" cy="4988327"/>
          </a:xfrm>
          <a:prstGeom prst="rect">
            <a:avLst/>
          </a:prstGeom>
        </p:spPr>
      </p:pic>
    </p:spTree>
    <p:extLst>
      <p:ext uri="{BB962C8B-B14F-4D97-AF65-F5344CB8AC3E}">
        <p14:creationId xmlns:p14="http://schemas.microsoft.com/office/powerpoint/2010/main" val="41823091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400" dirty="0">
                <a:solidFill>
                  <a:srgbClr val="7030A0"/>
                </a:solidFill>
              </a:rPr>
              <a:t>Systeemdenken: Relatienetwerken - netwerken als levend wezen</a:t>
            </a:r>
            <a:br>
              <a:rPr lang="nl-NL" sz="2400" dirty="0">
                <a:solidFill>
                  <a:srgbClr val="7030A0"/>
                </a:solidFill>
              </a:rPr>
            </a:br>
            <a:r>
              <a:rPr lang="nl-NL" sz="1600" b="0" dirty="0">
                <a:solidFill>
                  <a:srgbClr val="7030A0"/>
                </a:solidFill>
              </a:rPr>
              <a:t>(Wielinga, 2001)</a:t>
            </a:r>
            <a:endParaRPr lang="en-GB" sz="1600" b="0" dirty="0">
              <a:solidFill>
                <a:srgbClr val="7030A0"/>
              </a:solidFill>
            </a:endParaRPr>
          </a:p>
        </p:txBody>
      </p:sp>
      <p:sp>
        <p:nvSpPr>
          <p:cNvPr id="3" name="Tijdelijke aanduiding voor inhoud 2"/>
          <p:cNvSpPr>
            <a:spLocks noGrp="1"/>
          </p:cNvSpPr>
          <p:nvPr>
            <p:ph sz="half" idx="1"/>
          </p:nvPr>
        </p:nvSpPr>
        <p:spPr>
          <a:xfrm>
            <a:off x="1963307" y="1791828"/>
            <a:ext cx="4038600" cy="4525963"/>
          </a:xfrm>
        </p:spPr>
        <p:txBody>
          <a:bodyPr/>
          <a:lstStyle/>
          <a:p>
            <a:pPr marL="0" indent="0">
              <a:buNone/>
            </a:pPr>
            <a:endParaRPr lang="nl-NL" sz="2400" dirty="0"/>
          </a:p>
          <a:p>
            <a:endParaRPr lang="en-GB" sz="2400" dirty="0"/>
          </a:p>
        </p:txBody>
      </p:sp>
      <p:pic>
        <p:nvPicPr>
          <p:cNvPr id="5"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107475" y="3424368"/>
            <a:ext cx="3216055" cy="3433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hoek 3"/>
          <p:cNvSpPr/>
          <p:nvPr/>
        </p:nvSpPr>
        <p:spPr>
          <a:xfrm>
            <a:off x="700392" y="1451400"/>
            <a:ext cx="11386731" cy="3016210"/>
          </a:xfrm>
          <a:prstGeom prst="rect">
            <a:avLst/>
          </a:prstGeom>
        </p:spPr>
        <p:txBody>
          <a:bodyPr wrap="square">
            <a:spAutoFit/>
          </a:bodyPr>
          <a:lstStyle/>
          <a:p>
            <a:pPr>
              <a:lnSpc>
                <a:spcPct val="150000"/>
              </a:lnSpc>
            </a:pPr>
            <a:r>
              <a:rPr lang="nl-NL" sz="2000" dirty="0">
                <a:latin typeface="Arial" panose="020B0604020202020204" pitchFamily="34" charset="0"/>
                <a:cs typeface="Arial" panose="020B0604020202020204" pitchFamily="34" charset="0"/>
              </a:rPr>
              <a:t>Wielinga (2001) beschrijft het ecologisch paradigma met netwerken als levende ecosystemen.    Een  samenwerkend netwerk is gevoelig (sensitief) voor en reagerend (responsief) op elkaar. Om het welbevinden en de betrokkenheid van iedereen in het netwerk zo hoog mogelijk te krijgen is verbondenheid nodig en erkenning voor ieders professie en perspectief.  </a:t>
            </a:r>
          </a:p>
          <a:p>
            <a:pPr>
              <a:lnSpc>
                <a:spcPct val="150000"/>
              </a:lnSpc>
            </a:pPr>
            <a:endParaRPr lang="nl-NL" sz="2000" dirty="0"/>
          </a:p>
          <a:p>
            <a:endParaRPr lang="nl-NL" sz="2000" dirty="0"/>
          </a:p>
          <a:p>
            <a:endParaRPr lang="en-GB" sz="2000" dirty="0"/>
          </a:p>
        </p:txBody>
      </p:sp>
      <p:pic>
        <p:nvPicPr>
          <p:cNvPr id="7" name="Tijdelijke aanduiding voor inhoud 4"/>
          <p:cNvPicPr>
            <a:picLocks noChangeAspect="1"/>
          </p:cNvPicPr>
          <p:nvPr/>
        </p:nvPicPr>
        <p:blipFill>
          <a:blip r:embed="rId3"/>
          <a:stretch>
            <a:fillRect/>
          </a:stretch>
        </p:blipFill>
        <p:spPr>
          <a:xfrm>
            <a:off x="6468276" y="3572769"/>
            <a:ext cx="3421425" cy="3106087"/>
          </a:xfrm>
          <a:prstGeom prst="rect">
            <a:avLst/>
          </a:prstGeom>
        </p:spPr>
      </p:pic>
    </p:spTree>
    <p:extLst>
      <p:ext uri="{BB962C8B-B14F-4D97-AF65-F5344CB8AC3E}">
        <p14:creationId xmlns:p14="http://schemas.microsoft.com/office/powerpoint/2010/main" val="665454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667" dirty="0">
                <a:solidFill>
                  <a:schemeClr val="accent4"/>
                </a:solidFill>
              </a:rPr>
              <a:t>Verbindend samenwerken – de ecologie</a:t>
            </a:r>
          </a:p>
        </p:txBody>
      </p:sp>
      <p:pic>
        <p:nvPicPr>
          <p:cNvPr id="5" name="Tijdelijke aanduiding voor inhoud 4"/>
          <p:cNvPicPr>
            <a:picLocks noGrp="1" noChangeAspect="1"/>
          </p:cNvPicPr>
          <p:nvPr>
            <p:ph sz="half" idx="2"/>
          </p:nvPr>
        </p:nvPicPr>
        <p:blipFill>
          <a:blip r:embed="rId2"/>
          <a:stretch>
            <a:fillRect/>
          </a:stretch>
        </p:blipFill>
        <p:spPr>
          <a:xfrm>
            <a:off x="6804313" y="1418167"/>
            <a:ext cx="4922345" cy="4813923"/>
          </a:xfrm>
          <a:prstGeom prst="rect">
            <a:avLst/>
          </a:prstGeom>
        </p:spPr>
      </p:pic>
      <p:pic>
        <p:nvPicPr>
          <p:cNvPr id="1026" name="Picture 2" descr="ECOLOGISCHE SYSTEMEN VAN BRONFENBRENNER – Het Adolescentenportret"/>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24571" y="1758303"/>
            <a:ext cx="5983112" cy="4931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6315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400" dirty="0">
                <a:solidFill>
                  <a:schemeClr val="tx1"/>
                </a:solidFill>
              </a:rPr>
              <a:t>De ecologie van </a:t>
            </a:r>
            <a:r>
              <a:rPr lang="nl-NL" sz="2400" dirty="0" smtClean="0">
                <a:solidFill>
                  <a:schemeClr val="tx1"/>
                </a:solidFill>
              </a:rPr>
              <a:t>de leerling </a:t>
            </a:r>
            <a:r>
              <a:rPr lang="nl-NL" sz="2400" dirty="0">
                <a:solidFill>
                  <a:schemeClr val="tx1"/>
                </a:solidFill>
              </a:rPr>
              <a:t>– bouwen aan een relatienetwerk  </a:t>
            </a:r>
          </a:p>
        </p:txBody>
      </p:sp>
      <p:sp>
        <p:nvSpPr>
          <p:cNvPr id="4" name="Tijdelijke aanduiding voor inhoud 3"/>
          <p:cNvSpPr>
            <a:spLocks noGrp="1"/>
          </p:cNvSpPr>
          <p:nvPr>
            <p:ph sz="half" idx="2"/>
          </p:nvPr>
        </p:nvSpPr>
        <p:spPr>
          <a:xfrm>
            <a:off x="6866051" y="1600198"/>
            <a:ext cx="3848131" cy="4597402"/>
          </a:xfrm>
        </p:spPr>
        <p:txBody>
          <a:bodyPr>
            <a:normAutofit fontScale="92500" lnSpcReduction="10000"/>
          </a:bodyPr>
          <a:lstStyle/>
          <a:p>
            <a:pPr marL="0" indent="0">
              <a:buNone/>
            </a:pPr>
            <a:r>
              <a:rPr lang="nl-NL" sz="2133" dirty="0"/>
              <a:t>De ecologie rondom </a:t>
            </a:r>
            <a:r>
              <a:rPr lang="nl-NL" sz="2133" dirty="0" smtClean="0"/>
              <a:t>de leerling </a:t>
            </a:r>
          </a:p>
          <a:p>
            <a:pPr marL="0" indent="0">
              <a:buNone/>
            </a:pPr>
            <a:r>
              <a:rPr lang="nl-NL" sz="2133" dirty="0" smtClean="0"/>
              <a:t>en voicing: als iedere stem telt. </a:t>
            </a:r>
            <a:r>
              <a:rPr lang="nl-NL" sz="2133" dirty="0"/>
              <a:t/>
            </a:r>
            <a:br>
              <a:rPr lang="nl-NL" sz="2133" dirty="0"/>
            </a:br>
            <a:r>
              <a:rPr lang="nl-NL" sz="2133" dirty="0"/>
              <a:t/>
            </a:r>
            <a:br>
              <a:rPr lang="nl-NL" sz="2133" dirty="0"/>
            </a:br>
            <a:r>
              <a:rPr lang="nl-NL" sz="2133" dirty="0"/>
              <a:t>1.   Kind/jongere </a:t>
            </a:r>
            <a:br>
              <a:rPr lang="nl-NL" sz="2133" dirty="0"/>
            </a:br>
            <a:r>
              <a:rPr lang="nl-NL" sz="2133" dirty="0"/>
              <a:t>2.   Ouder(s) </a:t>
            </a:r>
          </a:p>
          <a:p>
            <a:pPr marL="0" indent="0">
              <a:buNone/>
            </a:pPr>
            <a:r>
              <a:rPr lang="nl-NL" sz="2133" dirty="0"/>
              <a:t>3.   School  </a:t>
            </a:r>
          </a:p>
          <a:p>
            <a:pPr marL="0" indent="0">
              <a:buNone/>
            </a:pPr>
            <a:r>
              <a:rPr lang="nl-NL" sz="2133" dirty="0"/>
              <a:t>4.   Jeugd en welzijn </a:t>
            </a:r>
          </a:p>
          <a:p>
            <a:pPr marL="0" indent="0">
              <a:buNone/>
            </a:pPr>
            <a:r>
              <a:rPr lang="nl-NL" sz="2133" dirty="0"/>
              <a:t>5.   GGD</a:t>
            </a:r>
          </a:p>
          <a:p>
            <a:pPr marL="0" indent="0">
              <a:buNone/>
            </a:pPr>
            <a:r>
              <a:rPr lang="nl-NL" sz="2133" dirty="0"/>
              <a:t>6.   Jeugdzorg </a:t>
            </a:r>
          </a:p>
          <a:p>
            <a:pPr>
              <a:buAutoNum type="arabicPeriod" startAt="7"/>
            </a:pPr>
            <a:r>
              <a:rPr lang="nl-NL" sz="2133" dirty="0" smtClean="0"/>
              <a:t>Vrije tijd – hobby’s - sport </a:t>
            </a:r>
            <a:endParaRPr lang="nl-NL" sz="2133" dirty="0"/>
          </a:p>
          <a:p>
            <a:pPr>
              <a:buAutoNum type="arabicPeriod" startAt="7"/>
            </a:pPr>
            <a:r>
              <a:rPr lang="nl-NL" sz="2133" dirty="0" smtClean="0"/>
              <a:t>Hoogbegaafdheid expert</a:t>
            </a:r>
            <a:endParaRPr lang="nl-NL" sz="2133" dirty="0"/>
          </a:p>
          <a:p>
            <a:pPr marL="457200" indent="-457200">
              <a:buAutoNum type="arabicPeriod" startAt="9"/>
            </a:pPr>
            <a:r>
              <a:rPr lang="nl-NL" sz="2133" dirty="0" smtClean="0"/>
              <a:t>Peers - vrienden </a:t>
            </a:r>
          </a:p>
          <a:p>
            <a:pPr marL="457200" indent="-457200">
              <a:buAutoNum type="arabicPeriod" startAt="9"/>
            </a:pPr>
            <a:r>
              <a:rPr lang="nl-NL" sz="2133" dirty="0"/>
              <a:t>F</a:t>
            </a:r>
            <a:r>
              <a:rPr lang="nl-NL" sz="2133" dirty="0" smtClean="0"/>
              <a:t>amilie</a:t>
            </a:r>
            <a:endParaRPr lang="nl-NL" sz="2133" dirty="0"/>
          </a:p>
          <a:p>
            <a:pPr marL="0" indent="0">
              <a:buNone/>
            </a:pPr>
            <a:endParaRPr lang="nl-NL" sz="2133" dirty="0"/>
          </a:p>
        </p:txBody>
      </p:sp>
      <p:pic>
        <p:nvPicPr>
          <p:cNvPr id="5" name="Tijdelijke aanduiding voor inhoud 4"/>
          <p:cNvPicPr>
            <a:picLocks noGrp="1" noChangeAspect="1"/>
          </p:cNvPicPr>
          <p:nvPr>
            <p:ph sz="half" idx="1"/>
          </p:nvPr>
        </p:nvPicPr>
        <p:blipFill>
          <a:blip r:embed="rId2"/>
          <a:stretch>
            <a:fillRect/>
          </a:stretch>
        </p:blipFill>
        <p:spPr>
          <a:xfrm>
            <a:off x="1191490" y="1600198"/>
            <a:ext cx="4188474" cy="4410514"/>
          </a:xfrm>
          <a:prstGeom prst="rect">
            <a:avLst/>
          </a:prstGeom>
        </p:spPr>
      </p:pic>
    </p:spTree>
    <p:extLst>
      <p:ext uri="{BB962C8B-B14F-4D97-AF65-F5344CB8AC3E}">
        <p14:creationId xmlns:p14="http://schemas.microsoft.com/office/powerpoint/2010/main" val="24715948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667" dirty="0">
                <a:solidFill>
                  <a:schemeClr val="tx1"/>
                </a:solidFill>
              </a:rPr>
              <a:t>De perspectiefcirkel – voicing - als iedere stem telt  </a:t>
            </a:r>
          </a:p>
        </p:txBody>
      </p:sp>
      <p:sp>
        <p:nvSpPr>
          <p:cNvPr id="3" name="Tijdelijke aanduiding voor inhoud 2"/>
          <p:cNvSpPr>
            <a:spLocks noGrp="1"/>
          </p:cNvSpPr>
          <p:nvPr>
            <p:ph sz="half" idx="2"/>
          </p:nvPr>
        </p:nvSpPr>
        <p:spPr>
          <a:xfrm>
            <a:off x="609600" y="1265735"/>
            <a:ext cx="5386917" cy="5286300"/>
          </a:xfrm>
        </p:spPr>
        <p:txBody>
          <a:bodyPr>
            <a:normAutofit fontScale="47500" lnSpcReduction="20000"/>
          </a:bodyPr>
          <a:lstStyle/>
          <a:p>
            <a:pPr marL="0" indent="0">
              <a:lnSpc>
                <a:spcPct val="170000"/>
              </a:lnSpc>
              <a:buNone/>
            </a:pPr>
            <a:r>
              <a:rPr lang="nl-NL" dirty="0" smtClean="0"/>
              <a:t>Meerstemmigheid creeren: stem geven vanuit ieders perspectief, rol, taak en mandaat</a:t>
            </a:r>
            <a:r>
              <a:rPr lang="nl-NL" dirty="0"/>
              <a:t>:</a:t>
            </a:r>
            <a:r>
              <a:rPr lang="nl-NL" dirty="0" smtClean="0"/>
              <a:t> </a:t>
            </a:r>
            <a:r>
              <a:rPr lang="nl-NL" dirty="0"/>
              <a:t/>
            </a:r>
            <a:br>
              <a:rPr lang="nl-NL" dirty="0"/>
            </a:br>
            <a:r>
              <a:rPr lang="nl-NL" sz="2800" dirty="0"/>
              <a:t/>
            </a:r>
            <a:br>
              <a:rPr lang="nl-NL" sz="2800" dirty="0"/>
            </a:br>
            <a:r>
              <a:rPr lang="nl-NL" sz="2800" dirty="0"/>
              <a:t>1.   Kind/jongere </a:t>
            </a:r>
            <a:br>
              <a:rPr lang="nl-NL" sz="2800" dirty="0"/>
            </a:br>
            <a:r>
              <a:rPr lang="nl-NL" sz="2800" dirty="0"/>
              <a:t>2.   Ouder(s) </a:t>
            </a:r>
          </a:p>
          <a:p>
            <a:pPr marL="0" indent="0">
              <a:lnSpc>
                <a:spcPct val="170000"/>
              </a:lnSpc>
              <a:buNone/>
            </a:pPr>
            <a:r>
              <a:rPr lang="nl-NL" sz="2800" dirty="0"/>
              <a:t>3.   School  </a:t>
            </a:r>
          </a:p>
          <a:p>
            <a:pPr marL="0" indent="0">
              <a:lnSpc>
                <a:spcPct val="170000"/>
              </a:lnSpc>
              <a:buNone/>
            </a:pPr>
            <a:r>
              <a:rPr lang="nl-NL" sz="2800" dirty="0"/>
              <a:t>4.   Jeugd en welzijn </a:t>
            </a:r>
          </a:p>
          <a:p>
            <a:pPr marL="0" indent="0">
              <a:lnSpc>
                <a:spcPct val="170000"/>
              </a:lnSpc>
              <a:buNone/>
            </a:pPr>
            <a:r>
              <a:rPr lang="nl-NL" sz="2800" dirty="0"/>
              <a:t>5.   GGD</a:t>
            </a:r>
          </a:p>
          <a:p>
            <a:pPr marL="0" indent="0">
              <a:lnSpc>
                <a:spcPct val="170000"/>
              </a:lnSpc>
              <a:buNone/>
            </a:pPr>
            <a:r>
              <a:rPr lang="nl-NL" sz="2800" dirty="0"/>
              <a:t>6.   Jeugdzorg </a:t>
            </a:r>
          </a:p>
          <a:p>
            <a:pPr>
              <a:lnSpc>
                <a:spcPct val="170000"/>
              </a:lnSpc>
              <a:buAutoNum type="arabicPeriod" startAt="7"/>
            </a:pPr>
            <a:r>
              <a:rPr lang="nl-NL" sz="2800" dirty="0"/>
              <a:t>Vrije tijd – hobby’s - sport </a:t>
            </a:r>
          </a:p>
          <a:p>
            <a:pPr>
              <a:lnSpc>
                <a:spcPct val="170000"/>
              </a:lnSpc>
              <a:buAutoNum type="arabicPeriod" startAt="7"/>
            </a:pPr>
            <a:r>
              <a:rPr lang="nl-NL" sz="2800" dirty="0"/>
              <a:t>Hoogbegaafdheid expert</a:t>
            </a:r>
          </a:p>
          <a:p>
            <a:pPr marL="457200" indent="-457200">
              <a:lnSpc>
                <a:spcPct val="170000"/>
              </a:lnSpc>
              <a:buAutoNum type="arabicPeriod" startAt="9"/>
            </a:pPr>
            <a:r>
              <a:rPr lang="nl-NL" sz="2800" dirty="0"/>
              <a:t>Peers - vrienden </a:t>
            </a:r>
          </a:p>
          <a:p>
            <a:pPr marL="457200" indent="-457200">
              <a:lnSpc>
                <a:spcPct val="170000"/>
              </a:lnSpc>
              <a:buAutoNum type="arabicPeriod" startAt="9"/>
            </a:pPr>
            <a:r>
              <a:rPr lang="nl-NL" sz="2800" dirty="0"/>
              <a:t>Familie</a:t>
            </a:r>
          </a:p>
          <a:p>
            <a:pPr marL="0" indent="0">
              <a:lnSpc>
                <a:spcPct val="170000"/>
              </a:lnSpc>
              <a:buNone/>
            </a:pPr>
            <a:r>
              <a:rPr lang="nl-NL" dirty="0" smtClean="0"/>
              <a:t/>
            </a:r>
            <a:br>
              <a:rPr lang="nl-NL" dirty="0" smtClean="0"/>
            </a:br>
            <a:endParaRPr lang="nl-NL" dirty="0" smtClean="0"/>
          </a:p>
        </p:txBody>
      </p:sp>
      <p:pic>
        <p:nvPicPr>
          <p:cNvPr id="14" name="Tijdelijke aanduiding voor inhoud 13"/>
          <p:cNvPicPr>
            <a:picLocks noGrp="1" noChangeAspect="1"/>
          </p:cNvPicPr>
          <p:nvPr>
            <p:ph sz="half" idx="4294967295"/>
          </p:nvPr>
        </p:nvPicPr>
        <p:blipFill>
          <a:blip r:embed="rId2"/>
          <a:stretch>
            <a:fillRect/>
          </a:stretch>
        </p:blipFill>
        <p:spPr>
          <a:xfrm>
            <a:off x="5792795" y="1418167"/>
            <a:ext cx="6399205" cy="4361400"/>
          </a:xfrm>
          <a:prstGeom prst="rect">
            <a:avLst/>
          </a:prstGeom>
        </p:spPr>
      </p:pic>
      <p:sp>
        <p:nvSpPr>
          <p:cNvPr id="5" name="AutoShape 3" descr="Vorm"/>
          <p:cNvSpPr>
            <a:spLocks noChangeAspect="1" noChangeArrowheads="1"/>
          </p:cNvSpPr>
          <p:nvPr/>
        </p:nvSpPr>
        <p:spPr bwMode="auto">
          <a:xfrm>
            <a:off x="0" y="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nl-NL" sz="2400" dirty="0"/>
          </a:p>
        </p:txBody>
      </p:sp>
      <p:sp>
        <p:nvSpPr>
          <p:cNvPr id="6" name="AutoShape 4" descr="Vorm"/>
          <p:cNvSpPr>
            <a:spLocks noChangeAspect="1" noChangeArrowheads="1"/>
          </p:cNvSpPr>
          <p:nvPr/>
        </p:nvSpPr>
        <p:spPr bwMode="auto">
          <a:xfrm>
            <a:off x="0" y="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nl-NL" sz="2400" dirty="0"/>
          </a:p>
        </p:txBody>
      </p:sp>
      <p:sp>
        <p:nvSpPr>
          <p:cNvPr id="7" name="AutoShape 5" descr="Vorm"/>
          <p:cNvSpPr>
            <a:spLocks noChangeAspect="1" noChangeArrowheads="1"/>
          </p:cNvSpPr>
          <p:nvPr/>
        </p:nvSpPr>
        <p:spPr bwMode="auto">
          <a:xfrm>
            <a:off x="0" y="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nl-NL" sz="2400" dirty="0"/>
          </a:p>
        </p:txBody>
      </p:sp>
      <p:sp>
        <p:nvSpPr>
          <p:cNvPr id="8" name="AutoShape 6" descr="Vorm"/>
          <p:cNvSpPr>
            <a:spLocks noChangeAspect="1" noChangeArrowheads="1"/>
          </p:cNvSpPr>
          <p:nvPr/>
        </p:nvSpPr>
        <p:spPr bwMode="auto">
          <a:xfrm>
            <a:off x="0" y="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nl-NL" sz="2400" dirty="0"/>
          </a:p>
        </p:txBody>
      </p:sp>
      <p:sp>
        <p:nvSpPr>
          <p:cNvPr id="9" name="AutoShape 7" descr="Vorm"/>
          <p:cNvSpPr>
            <a:spLocks noChangeAspect="1" noChangeArrowheads="1"/>
          </p:cNvSpPr>
          <p:nvPr/>
        </p:nvSpPr>
        <p:spPr bwMode="auto">
          <a:xfrm>
            <a:off x="0" y="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nl-NL" sz="2400" dirty="0"/>
          </a:p>
        </p:txBody>
      </p:sp>
      <p:sp>
        <p:nvSpPr>
          <p:cNvPr id="10" name="AutoShape 8" descr="Vorm"/>
          <p:cNvSpPr>
            <a:spLocks noChangeAspect="1" noChangeArrowheads="1"/>
          </p:cNvSpPr>
          <p:nvPr/>
        </p:nvSpPr>
        <p:spPr bwMode="auto">
          <a:xfrm>
            <a:off x="0" y="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nl-NL" sz="2400" dirty="0"/>
          </a:p>
        </p:txBody>
      </p:sp>
      <p:sp>
        <p:nvSpPr>
          <p:cNvPr id="11" name="AutoShape 9" descr="Tekstvak"/>
          <p:cNvSpPr>
            <a:spLocks noChangeAspect="1" noChangeArrowheads="1"/>
          </p:cNvSpPr>
          <p:nvPr/>
        </p:nvSpPr>
        <p:spPr bwMode="auto">
          <a:xfrm>
            <a:off x="0" y="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nl-NL" sz="2400" dirty="0"/>
          </a:p>
        </p:txBody>
      </p:sp>
      <p:sp>
        <p:nvSpPr>
          <p:cNvPr id="12" name="AutoShape 10" descr="data:image/png;base64,iVBORw0KGgoAAAANSUhEUgAAAkAAAAFSCAYAAAAabGA7AAAAAXNSR0IArs4c6QAAAARnQU1BAACxjwv8YQUAAAAJcEhZcwAADsMAAA7DAcdvqGQAAEVBSURBVHhe7b1tkBNXnu7pTxt8ZL/xaYOPfLnh8mzcHuJ+aBPbHtszfWeGjol7g5kb3cvsjnfY7ukAu317TRsvdA92d4/x+Lq7/dpr00A1ZRtwYWgbsDFl7LKLF0MZCigoiuK1qBepJKWkVEqZUp49T3JUVqlOVUml1Esqn1/EEyWlMlPSycr/eXTO/5xzHyGE1BPXdVdKrRFCbCmkY30FM9Y/n7Cf1FqpVeoUhBBCCCGtjTQuy2BgpNk5Vsg7jjMxHM9d6jEyx14TyZ0/Esm3HptX2C977lDKGb0Yl+cRME3SQK2TD5ertyCEEEIIaT7SnKyQJmVDwYwPFqyUCQOT2v2EiP38z8XUMw/UJJim7JluUxqhVME0RgpObqt8vw711oQQQgghjUUakdUFKzmaN8YNq68ra7zxA62J8UuJl9eIzLHXnXz0VqKQTUfylvlj9VEIIYQQQuqLND6r0NpjX+1LJF76ntas1FvxF74rrDMHkjBgMGLqoxFCCCGE+Au6upDbg/ycerf2VCoYMBgxJFAj4Vp9VEIIIYSQ2pDGZ1nBnOpEVxdye3RGpNlCAjUSrmHQ5OdlwjQhhBBCFo80Ex35xNjN9MHnbJ3xaDXBoOXjY5Pyc3MYPSGEEEKqx82lv+9MjkSRb6MzG62q2LPfFuimy6cTG9VXIYQQQghZmEI6us2+fDzmx1D2Zsk6tccoJCNdQogl6msRQgghhMwGZiFvRI5njr+Z0pmKoCl18JeZQnLytPxeS9VXJIQQQgj5BmkSlhdSU0PJ3U8EIt+nUiFBupCM3MH3U1+VEEIIIeReyw/MDyYb1JmIoAt5TEjmlt9zmfrKhBBCCAk76PZqt5afcmHuokIyMgCzp742IYQQQsJKITX5SuaTV5I609BuSr270c4nI4fVVyeEEEJIGMFQd4z20pmFdhXMHkyfKgJCCCGEhAksHeGMXYkEeaj7YgXTB/OnioIQQgghYQDJwEgKDtokh34Jpg/mj+uHEUIIISGikJ56L/Xe5rZOel5IGPFWMI0RVSSEEEIIaWcE1veK3kroTEHYhJXkZXmsVkVDCCGEkHYFK6a36qrujRa6AAuZxBiHxhNCCCFtDFo70OqhMwNhlXXynbRrZ59URUQIIYSQdgM5L60y23P27Psivu0vta81UvFfPyQKVmqKrUCEEEJIG1L3OX+2fEsYv1+rf61U2O/Vf5hpgDTHYh/8Tbz0PRF77sEZr/ktLP6KFfBVURFCCCGkXShk05F6DXs3Xvl7zK0jzD/9Ujijlzxjgzwj89AL3utFs4Nt9rVTwvpsu3DNhLet9Fj8TXdvEYXEuLB6d3j7ZU/tEZljr9XVBGFYfMHOWmwFIoQQQtoIb9LDieG4rvL3Q5mjvxPJzvX3HkuzAuOjM0Cl+01vk/vD5KTf/1fhXD8jzA+fnz6uaJiwojue11O5Sz2GLKc1qsgIIYQQEnQKTm5r5tjrjq7i90MwMYs2QCXboNLjPG35lmeMSveph9LvbcaIsD2qyAghhBASdOqd/IxurHzkurCHekV+4qrXXYVt6A7ztsnXit1dxf2c2wPT24r7eS1B3VumDRC6wLx9Vbda+fv6qdiz3xaunc2oIiOEEEJIkBFCLC+kYyldpU/NlDN6MS7La5UqOkIIIYQEFdd1N1h9XVldhU/NFPKP3FyaK8UTQgghQadgxvobkUTcDvJmhs6mI6roCCGEEBJEhBBLC1YqjWHeugqfmq28MW7IcluhipAQQgghQaPew9/bURwOTwghhAQcWZGvy57pNnUVPaWX+dFvRMHJPa+KkBBCCCFBAwm9SOzVVfSUXpiHCCvmqyIkhBBCSNCQFXlfcuePtBU9pRfWHitYyVFVhIQQQggJGkEYAYYWF6uvS/taM8SRYIQQQkjAqecCqPMJrShY3b24ovuM1d7V4+nXyoRjddsbKaCKkBBCCCFBoxkGCC062a//JKzencK++qVI/mHdjNXejTf/SbtqvJd7kxgX5kcvNWTpi/lEA0QIIYQEmEIuY8R//ZC2kq+XioubYo0vdG2Vr/Zeanqwf6kBKm4rLpRaet5GigaIEEIICTDNaAGCAcr2H/BMDxZFLV/tPfav/8lrCcJreE4DRAghhBBfaZYByk/d8oSusPLV3nOXjnktQTBBSNCmASKEEEKIrxTM+KDxxg+0lXxdtOVb091ceGxfOznd0hMUocsQXYeqCAkhhBASNJoxDD7xu/8ichc+nm7h0e3TyuIweEIIISTgFKzkjvSBZ7UVPaUXJo7EBJKqCAkhhBASNFzX3WD1dWV1FT2lF5YOwRIiqggJIYQQEjSkAXrUvnmWq8FXISwei0VkVRESQgghJGgIIZYVrBRXg69CzsRwXBqglaoICSGEEBJECqYxknh5jbayp2Yq9uy3hWtnM6roCCGEEBJUCk5ua+bY646uwq+Xgjb0vaj0e5tFIZPYo4qOEEIIIUEF3Tno1tFV+H4Lszxj0kPz8L9XZYIwCSKWzSj+1e3TCOUu9RiyvNaooiOEEEJaC1TqqKiEEFssy+qT6p9P2E9qrdQqdYpQ0agZoTHrMxZALZofb1X4slXfp1d7x6rwc6wI76l0BfkGKPbzPxcFO2vJ/5ElqthCA+8nQghpUWSgXYaAm81mj+XzeSeRSMRv375tnD9/Xhw7dkwcPXp0XmG/69evp6LRaFyeR8gg3icD/jr5cLl6i7amUfMBpbu3iPzEVZHc8UNvQkS0BFmfbRfZM/u91h2s9p45+rK3TAYmSsRSGaXLYBT/ekZKvl5cQb4RXWphmv+H9xMhhLQwMpiukEF1gwyug7lczkTAPX78uHj77bfFH//4x5qEID88PGzKc6fkuUccx9kq369DvXVT2L59+5LOzs51+Ks2+YYsx4YMhy+2ABWfp97deM/EyG1Fc1O6XEZxxfhyA6RbQb70feqhSoe/x57p6Jra9MCLE5v/4zK1aU6wT+SZB1piSH3Y7idCCAkcMnCulkF01DRN4/Lly9kjR45og65f+vDDD8XAwICTTCYTtm1HpH6sPkrDkZ/nRamxXbt2bfDTCMkyXVLImUmMctJV/n6p1ADBxGQ+/q2XF5S7+El1BqhsBflGCNMFyHKa19RM/Oz+juljNnVYsU0dr8Y33z9nqweMktx3u3raFMJ8PxFCSCCQgXoVfp3evXs3cfDgQW1wrbf2798vrl27lkSFgYpDfbSGIU3PMvk5LPV54lJb5Lal6uWaKKSj2zLH30xNV+B1UKkBQneYfe2Ut/p7tS1A2F66gny9u8BS726088nIYVVUcyL37S4/Vml7uRFC6w9MUnTTA9fVpobC+4kQQlocGRhXIBcB+QT1/nVaqVBhoOKQFUi/2+BJ8eT7oxWo9PP4YoRkOS8pWKkprHauqcBDKy/52UwYsnzmb/2BodEcX6ZutBJhf9X6422X5sgXE1sJvJ8IIaTFQYUjA3UnmuaRi6ALnM0WEj6RIIoKRX7ehiR4lrUClapmI+Ta2Setk++kSyrs0Cv94TZHGqA3VBHNSamhqUDdaP0pPo9sur/urR+8nwghJADI4NeRTqdvnjp1ytYFylYTKhRZsUzKz13XYb9dXV3L5fttL3//MhWN0IJJuOXIz7+kkJoa4szQ91RV60+JoVmEtqhT1QXeT4QQEgByudz35a/AKPIDdMGxVbVnzx6BbgX563Wj+iq+0dnZ2SHfYyHjUy60Er1YrRGSlc5q+2pfQlNJh05oDUOrmCqaOamy9UenHnUq3+H9RAghAUD+6tt2586dmB9Db5ulK1euGJZldaE1RX2tRQPjI9Wte58q5BkhdcqKKJjxQeONH+gq6tAIuVDIiVroOvrQ+iOimx6Iq9P5Cu8nQghpcRDcZLA+fvHixZQuCAZNp0+fzkhOy++1qHycXbt2rZLn6Sk/bw3qV6euCPm5O5zJkSi6gHQVdhiUHTicyFvpx1SRzIkPrT+eisnRfsD7iRBCAoAMasvlL7yh48ePByI/oVIhoVN+rzv4fuqrLsj27duXyGP9ND5FvareomJQ+cME6Crrdlf68IuZQmrqTVUUc3J984NLam39KcqvCRF5PxFCSACQwWwJgjUmR9MFvaALeRdIPpXfs+I8HB+6vGZJnnOtOn1VwATADOgq7HZVcue/5AqpyElVBPMSfeb+DbpzLFI1T4jI+4kQQgICmunb7ZdquTDXSiaTGUDlpL72vOzcufNR3Xlq1Ap1+qqBGYAp0FTYbSeMfssnxgfltVqwq0W1/ozpzrMobeoYVKdeNLyfCCEkAMgg9sq5c+eSuiDXburt7bXl911wJuEi8pj+8nPUoJoSbGEG8sbEyPQq7W0qJD3np+5gRuKKulh8bv3xVMuEiLyfCCEkAGBoLkan6IJbuwqVEyopVQTzIvdfXX78YoUuNXXaRQNTkI+PTdZ7rbBmCcneztiVSKWzEPve+lPU0w88qt6iKng/EUJIAEAlMzU1FQny0NzFCpUUKitVFPMi9/erFciXSfakCVqVj94cj7/wXX3lHVDB1MH8OGbsb9RXXRC17MVc637VoqqvFe+nyu4nQghpKrISXYYkxqBNyuaXUEmhsqqkpUHu70srEIbUq1PWjLx+KwrJyJ3kW4/pKu/Aycv5iY9NLnb9KQxdjz3T0aU792IUfabjkDp1RfB+qvx+IoSQpmJZ1nt9fX1tnaS5kDBCR/5qHVFFMi9y/5pbgWpZG0yHrHSXFpKTp1PdvzB1lXhQhMRulfBc87BqrPQuz7m9/D2qEVaFn9z0wBp1yorg/VTd/UQIIU1BVjQdyWQyoQtiYRNWvpblseACmHLfWluBqpoAsVLkZ19SSE68b53aY+gq81bXvXl+Iidh5tRX8gXPCGFixOrmBuqPbrq/6mkKeD99o0rvJ0IIaQpY4fl4i65C3Wihy0L+ah2DkVDFMyednZ3XdeeoUDXPLTMf+XRio33zbDwoeUEY6YXJHSuZ5LAW7i2PseAM0f21rALP++kbVXM/EUJIQ8GvM/xK0wWvsGpoaCidz+cXXGhz165dG3THa+St+SU13W222AkQq8F13UcLmcQYFg5t1VFiGOWV+fT3Vj4dm6xkeQs/gLnRfZapZzr6ajE+gPfTbFV6PxFCSENBH327zk67WO3btw+/WhdcbFMtjzFWfnyJ4lLTq77Lx9PdZtIA+ba+1HzgO2DV9ELGiMNotNIaYukPtzkFM2EULONX8nM2bC0p+d79ZZ+lJ/L0/b4kpPN+mq1K7ydCCGkYMiiFbo6SSoXFKrFityqqOZmjFQjGZ4suyVkan0G8rp42DBgMGA0YjvTB5+wyA9BQpXY/IQrpWEp+ljfk52ro0gnRn/3ZypLP4pvxAbyf5lal9xMhhDQE27YjYR2mu5AwjNdxHGuhX61lrUBjMETzje5ShqmqIdV+AsNRMKc6C1bKzJ7pNmFGSgxB3YTh+VZfV9YzPunYMfk5mrJwpvwsmCOoG0ZIbfIN3k9zq9L7iRBC6g7m50gkEmip0AYs6o/i9u3bhiynBYc/I59HGZ8Fgzv2kfv7srp4LcAIye+2DmbEzTtO7lKPkX5vszf5YKlxWazQ1ZZ69ymRPXcoVchZ2YIZ65fvt6FZxgdglmjMD6Se+grvp4VV6f1ECCF1Rf4a2zowMODoAhV1T319fchd2KOKrG3Br3JUTIVMYo9rZzPOxHA88/l2J33gWa/lppK8IewHA5U59ppwRi/GC9JUFcz4B/Lca6Ualt/TLHg/Layw3E+EkBZHBiImay6gPXv2iHw+n1FFFhrQmiFNy1MFK7kDLTcwM/L5vHj7SQMlH26R8i2vJijwflpYYb2fCCEthKyglluWldIFKWqmotFoPIwVOqkc3k+Vi/cTIaSpIBfj8uXLWV2AombqzJkzaLbnytZkTng/VS7eT4SQpiJ/rfYfPXpUG6ComcKoHozuUUVHyCx4P1Uu3k+EkKYhhFgqf4GlMSxVF6AWq66uLnH16lUvwBWf37hxw+v3L+6D5QGuXLky/be4vRLNd+y1a9em37ceMk3TkOW2QhUhIdPU635qZ/F+IoQ0BSS41mu47vnz570mbjw+dOjQDKOC58XHpYJROnLkiPY1HDM0NDTDRJUKx2KfehsgDt8lc1HP+6ldxfuJENIUZOBZNzw8bOoCU62CGbl79673+Ouvvxaffvqp12Ijf/GJS5cuiRMnTngGCdvkZ/D2v3Pnjjh9+rT3t9zoYP/x8XFx7Ngx75jSY/EXr128eFFks9m6GqD+/n5M4va8KkJCpqnn/dSu4v1ECGkKSEAsttL4LbTITExMiAMHDkx3fxWNC14vNzFoMUILz8mTJ73jyk0MDFKxFan82KLBwmv1bgHCe2KFb1WEhExTz/upXcX7iRDSFCzL6kOLii4w+SGYGhiUcuNS+lhnYnRqFQN08OBBjFwZVUVIyDT1vp/aUbyfCCFNod4jVt555x2RyWSmzcl8BggGZ2pqSoyOjmpzfXCuWCzmmSDdsYZheMdGo9G6GiCcmyNXiI5mjAArvaeCKN5PhJCm0AoLNhZNjO61hVTLsbUIqCIkZJpm3E+lBkg3iAA/DvAXLS3Fx7rnUPnzRon3EyGk4TTbAH3wwQezhsdXqlqOrVUM2ERHMw0QzEvpIAIMGigOOPj444/F2bNnvUEC+MGAe6f0Oc5R3Jf3EyEkFMiAbezbt08blKi5xYBNdDTjfioaoPJBBF999dWMrrHe3l7PHBVHZpY+L21FaoZ4PxFCGk6zW4CCKgZsoqOZLUDlgwhKTQ3MEV5HHt2tW7dmPacBIoSEDr8Cth8BdK5zYHvpJIpQvUd6LSQGbKKjmQYIXWClgwiK82xhn+IcWrdv3/ZafMqf0wARQkKHZVmDc828XI2KARSJlaU5BOVJmXgdz4vJlqWvlwZhXTJncTuOLTVACyV++p3TgC4OdHWoIiRkGr/upzCJ9xMhpCn4NWwX5gVJlJjVFb9CYU50SZkjIyNeoiV+dX7yySezXi/+ktVtx3uUz/as27eYzIn98EsYzf1+miC8L37pqyIkZJpmDIMPung/EUKagjQSO06dOqUNTNWotPUGhgOPy5My0Y2FHAWYFjwuf72YtDnXdt1kh3PtW/xMMEx+V0iY6E5WdH2qCAmZxq/7KUzi/UQIaQqu6264fPlyVheYqpHOAJUnZeI5jAsMC1pkyl8vnqOS7UUDNNe+xefoHoMxKt2nVuH8WPJAFSEh0/h1P4VJvJ8IIU1BBuxHpUGoefVqGI/iTMzxeNwzOGjpKU3KRJdUMpn0hK6w8tdLu8Dm2l4+2/Nc++Iz4f2wvdglV/6ZF6vh4WETi16qIiRkGr/upzCJ9xMhpCkIIZbJX191X7262BIDI4LHY2NjvicnN0qJRCIuA/ZKVYSETNOo+6mdxPuJENI0ZMAe+fDDD7XByU9h9tmbN296ycpBTRSFacvn8xlVdITMolH3UzuI9xMhpKk4jrN1YGDA0QUoaqb6+vqQr7BHFR0hs+D9VLl4PxFCmgqan9EMrQtQ1Ezdvn3bkOW1RhUdIbPg/VS5eD8RQppOM2awDZrefvttIX/dW0KIJarYCNHC+2lh8X4ihLQEnL9kYXG+ElIpvJ8WFu8nQkhL4HL47oLicF1SKbyfFhbvJ0JIS4BmaNu2k0Edmt4IYXgzhjmrIiNkTng/LSzeT4SQlsE0zW0XL15M6YJV2NXb22tnMpnDqqgIWRDeT3OL9xMhpKXAr1b5q2wKqzPrglZYhWTNbDZr8NcqqQbeT3rxfiKEtCT5fP7JoaGhtC5whVVnzpxxZMB+QxURIRXD+2m2eD8RQloS/Gq1LGuIM9neE3+tklrg/TRTvJ8IIS2NDE6r7969m9AFsLAJv97xK14VDSFVw/vpG/F+IoS0PPJX6+CRI0e0QSwsQu4GcjjwK14VCyGLgvcT7ydCSECQQaojkUhE0WStC2Zh0I0bNxIyYD+mioSQRcP7ifcTISRAIFghaOmCWbvr7NmzGcmbqigIqRneT7yfCCEBAkELwUsX1NpVPT09OcuyTqoiIMQ3eD8RQkiAQPBCENMFt3YTRuuYpjkohFiqvj4hvsL7iRBCAgKClwxiIwcPHtQGuXYRkjSTyeSo/L7L1VcnxHd4PxFCSIBAEJNBe7Jd1zZCcurU1FTEdd2V6isTUjd4PxFCSICQQXuV/EU3vn//fm3QC6pQCSFYZ7PZv1FflZC6w/uJEEIChAzaKyzLunP06FFt8AuaVI7CJH+pkmbA+4kQQgKEDNpLM5nM6RMnTpi6IBgUIRFVBmskaDJHgTQN3k+EEBIgZJBbIoP2+1euXDF0wbDVhaHIGI2Dykd9JUKaBu8nQggJGNlsduPExEQ8KHkMGJmCyegwH4v6CoS0DLyfCCEkQLiu+2gulxvDQoetOqoFo1IGBgbkj1RrktPxk1aG9xMhhAQINOFjlWf5CzaOwNhKax6dOXPGkZ/LkIH6V2yiJ0GA9xMhhAQMBEQERgTIU6dO2boA2igdP35cyF+oKflZ3pCfa5n6iIQEBt5PhBASMBAgZaDslMHbHB4eNhE8dUHVb2E48eXLl7MqUB+Tn4MjUkjg4f1ECCEBA4Hbdd11CJ6FQsG5ffu20dfX502Wpgu41QpdA729veL69espx3EQqPvl+21goCbtCO8nQggJIDKILpHBdI38Fbsnn89nEolE/OLFi86pU6e8X5qV5DlgPwT88+fPi2g0GpfncWSQ/kCee60U8xFIaOD9RAghAUUG75UyyD4lf83uwC9NBF/5fF6wHwK+fLhFapU6FSGhh/cTIYQQQgghhBBCCCGEEEIIIYQQQgghhBBCCCGEEEIIIYSEla6uruV//OMf10i9KLVabSaEEEIIaR927dq1UmpDZ2dnl9T14rxBSq+q3QghhBBCgsn27duX7ty581FpbLZI9ZQYnbnUrw4lhBCyENc3P7gk+sz9G6aeeWCL2kQIaQLS8Czp7OxcJ43Mdvl3sMzcVCSYJnU6QgghOuKb718K0zO1qWNM/hVQdNP9a9XLhJAmIE1MvNzUVCO0GKlTEUIIKWVi839cNrXpgRel8bGKxmdaclv0Z3+2Uu1KCGkw0sQcKjc1VYotuYQQUkp88/3LpcnZPsv0lGtTxxhMkjqMENJAYGDKDE216lGnIoSQcDPxs/s7pLHpnmV05lVHH3KD1CkIIQ1i165dqzSmphpZ6lSEEBJOIk/fv0qamZ7Z5qYyxTZ1cEgtIQ0GScwaU1OVOjs7O9TpCCEkPExuemCNNDD95YZmMcLoMHVaQkiDkCamv9zUVCPME4TzlA2jX+OdnBBC2pGppx94VBqX7dFND1wvNzOL0qYOCy1J6vSEkAYgzQpmddaamwo1JlVqopgXRAgJD0hkjmy6f3XpMPdFSR6PBGp1WkJInens7FxbYl5qEmaL5txAhJDQgURmtOJojU116mdSNCGNQa3vpTU0VcqSWqFOSwgh4UGNANMZmqoVe6ajS52WEFJnpHFBN5bO1FQjLo5KCAknaokLraFZjJgUTYj/YAkMNfy9uOYXWm50hqZi7d69+5fq9IQQEj6kaaly/p+ZQqsPkqAjz3Q8FX2m41B00wNxJFqr0xNCfECZn0oWO61InZ2d3erUhBASTmodDaZr8eEs0YTUB2mEVsK86ExNpZLHDzLpmRASatTSF1pjU6mQQ6RORwhpENLIrJDaXmpsKhQWUmXSMyEk3KgJEbXGphKhu0udihDSBNRosFelKsoJ4krwhBAi8VZ81xibKsTJ0whpAbZv374MSc3S5KCFR2t+du3a9ZTanRBCwo00MLUuh7FFnYoQ0gIgtwdGRxqeGUPkmfRMCCEKbwLEGhZC9cTRXoS0JGrY/AbM8iwNUD+eq5cIIYQUif7sz1aq+YC6q1kWI775fo4kIaTFQfeYekgIIWQ+MDosuun+tbFNHa9KozNXN1m/2p0QQgghpP3wusvurSK/RaoHa4fBHKmXCSGEEELCASc7JIQQQgghhBBCCCGEEEIIIYQQQgghhBBCCCGEEEIIIYSQxeK67kqpNUKILYV0rK9gxvrnE/aTWiu1Sp2CENKmlMYHNzfZ59qR/vnE+EAIaVlkYFqGACXNzrFC3nGcieF47lKPkTn2mkju/JFIvvXYvMJ+2XOHUs7oxbg8j4BpkgFynXy4XL0FISSgFOODNDvH3ILtuOkLcTey3xA3pK85/6gQX6+aX3I/d3x3yk2e9uKDZ5oYHwghzUIGnxUyCG0omPHBgpUyYWBSu58QsZ//uW7W5qoE05Q9021KI5QqmMZIwcltle/Xod6aENLiFOODa0cHXSdhwsCIC6uF+GyJEJ/Kl2uRNE3u2JumNEIp154acQsW4wMhpP7IQLO6YCVH88a4YfV1ZY03fqA1MX4p8fIakTn2upOP3koUsulI3jJ/rD4KIaTFQHxw7fiom71tuHd+mxVnV+pNjF/6qkO4N37hiMzVhOsYETefYnwghPiLDGyr0NpjX+1LJF76ntas1FvxF74rrDMHkjBgCLTqoxFCmgziA1p7ROxIQpxaoTcr9daJ5cId256EAWN8IITUjAwkK5Dbg/ycerf2VCoYMBgxJFC7rrtSfVRCSINBfPBye5CfU+/WnkoFAyaNmJdEzfhACKkWGdiWFcypTnR1IbdHZ0SaLSRQI+EaBk1+XiZEEtIgEB9ce7ITXV1ebo/OiDRbX68SXsK1NGiMD4SQipDBoiOfGLuZPvicrTMerSYYtHx8bFJ+bg6TJaTOID642Zs33aEf2lrj0WqSBs21bjI+EELmx82lv+9MjkSRb6MzG62q2LPfFuimy6cTG9VXIYT4jJs3vu+ag1Hk22jNRquqd6lAN51rRxkfCCGzKaSj2+zLx2N+DGVvlqxTe4xCMtIlf+0tUV+LEOIDbm5imxs9EPNlKHuT5I6+arjZu4wPhJB7IBjkjcjxzPE3UzpTETSlDv4yU0hOnpbfa6n6ioSQRYL44GbHjrs3n0vpTEXQ5A79KONmRxkfCAk7MggsL6SmhpK7nwhEvk+lQoJ0IRm5g++nviohpEpw/7i58SH3wveCke9TqZAgnRtjfCAkrMibfwnMDyYb1JmIoAt5TEjmlt9zmfrKhJAKQXyA+cFkg1oTEXRh3qDsTcYHQsIIur3areWnXJi7qJCMDCCYq69NCKkAr9ur3Vp+ynV2pTRBdxkfCAkThdTkK5lPXknqTEO7KfXuRjufjBxWX50QsgBudvQV9/r/m9SahjaTe+nvbWn2GB8ICQMY6o7RXjqz0K6C2YPpU0VACJkDb6g7RntpzEK7CmYPpk8VASGkHcHU8M7YlUiQh7ovVjB9MH+qKAghZSA+uKn+SJCHui9WMH0wf6ooCCHtBJL9kBQctEkO/RJMH8wf1wciZDaID15ScNAmOfRL0vTB/DE+ENKGFNJT76Xe29zWSc8LCSPeCqYxooqEEKJwcxPvuZf/sb2TnhfSVx3CtacYHwhpJ+Svu4589FZCZwrCJqwkL8tjtSoaQkIP4oPIXE1oTUHYFDvC+EBIO4EV01t1VfdGC12AhUxiTAY5Dn0lROKtmN6qq7o3WpgfyJ5ifCCkHcCvGbR66MxAWGWdfCft2tknVREREloQH7xWD50ZCKncOy+n3XyG8YGQoIOcl3ad7Xmxiv/6IVGwUlP8lUfCDnJe2na258Xqy2XCdeKMD4QEmTDO+VOpsPgrVsBXRUVI6AjjnD+VCou/YgV8VVSEkKBRyKYjYR32vpAwLL5gZy3+yiNhxXWMSGiHvS8kDIvPZxgfCAki3qSHE8NxXeVP3VPuUo8hy2mNKjJCQoM36WH6Qlxb+VOe3Mh+xgdCgkjByW3NHHvd0VX81D2l39uMEWF7VJEREhrcgrXVvfELR1fxU0qX12JEGOMDIUGDyc8LK/bst2WAy2ZUkRESGpj8XIF6lwo3bzE+EBIkhBDLC+lYSlfpUzPljF6My/JapYqOkLYH8cHNTaa0lT41Q27yNOMDIUHCdd0NVl9XVlfhUzNlfvi8cHNprgRNQgPig3vnt1ldhU+VaXiDcJ0U4wMhQaFgxvqTbz2mrfCpmfJmhs6mI6roCGl7XDvSL75epa/wqZnCzNCOwfhASBAQQiwtWKk0hnnrKnxqtvLGuCHLbYUqQkLaFsQHWaGnMcxbW+FTs+RmbzM+EBIEMLyVw9+rE4fDk7CA+MDh79WJw+EJCQjyRl2XPdNt6ip6Si/zo9+IgpN7XhUhIW0L4oM79qapq+ipOTTylHALFuMDIa0OEnqR2Kur6Cm9sFI+VsxXRUhI24KEXiT2ait6Sq8LqwVWzFdFSAhpVWRF3pfc+SNtRU/plXjpe6JgJUdVERLStsiKvE+cf1Rf0VN6nVohXDvO+EBIq8MRYNWLI8FIWPB9BNiF1UIMP6F/rVLNdQ5sv/ObmdvG3hKi73+Zua3e4kgwQoJBMxdARUtK7LkHv9m25VvC+P3auZ9LGa/+g/d31rENFlBFSEjb4vsCqEXzcmqFEL3/8zfbj/9PQpz9T988x+t4fuZ/nf16qQEqP64obMexpQZIt2/x/H6L8YGQ1qcZBsjLoUmMC/Ojl4QzeknEt/2lMF75e2FfPi7MP/3S+5v8w7oZz9PdW7xjrN4dwvpsu8ie2iMyx15rmgligCNhoC4GKHtLiGv/jxDJr+6Zk6/+TIjoASGGfnTv7+X/Q4jxnULc3ibE1GEhzj00+3UYIN1x2I73iH8ixK1fCWFH534PfI5bz880Yn6J8YGQ1qeQyxjxXz+kreTrJRgg89AL3mOYGDzGX5ia9Pv/KpzrZ0T29L4Zz5GoXTwGx9vXTolmdt0xwJEw4DppQ3y5TF/JL0alrTfXN997jL+jrwpx5f8SInFcPv6dEAN/fc+0oEur/PWr6/XHFbePPH3veLxHsQVorn1LP5ufYnwgpPVpVgvQLAN09Hci2bl+ep/y56XHeNryLc8Yle7TSDHAkTBQty4wPC4aoFLDAuH5+B/uGRa0zpS/XjxHJduLBmiufYvP/RbjAyGtT7MMUD5yXdhDvSI/cdXrxkIXGLrDsA0tP+gCK32OLrCiAUIXGLYXu8/Kz98IMcCRMFAXA2QOCjH1oRDpgXsGBy096A7DNpgedF1lrt4TusLKXy/tAptre/E9jBPfdIHp9tV9Rj/E+EBI61Mw44PGGz/QVvL10qzWnIAJXYboOlRFSEjb4trRQXF2pb6Sr4eQqIwuKpgWPI4drU+OTj315TKBrkNVhISQVqUZw+DR2tOsris/xGHwJCw0ZSHU0/9BiMk995KVg7gIK4fBExIMClZyR/rAs9qKntILE0diAklVhIS0La4d3yGG1ukrekqv849iJmjGB0JaHdd1N1h9XVldRU/phRFpWEJEFSEhbQvig3vnt1ltRU/pNbxBYAkRVYSEkFZFBrhH7ZtnuRp8FcLisVgkUhUhIW0L4oOb+JyrwVchLB7L+EBIABBCLCtYKa4GX4WcieG4DHArVRES0rYgPrhOgqvBVyE3fYHxgZCgUDCNkcTLa7SVPTVTsWe/LVw7m1FFR0jb49pTI+KrDm1lT5Wpd6lw8xbjAyFBoeDktmaOve7oKnxqptLvbRaFTGKPKjpC2h63YG11b/zC0Vb41ExdXit/IE0xPhASFNBci24dXYVPzVTuUo8hy2uNKjpC2h7EB3TraCt8aobcyH7GB0KCRjNXhQ+KYj//c1Gws5YQYokqNkJCge8zQrejPlsi3HyG8YGQoMH5gBYW5/8hYYXzAVUgzv9DSDBxORx+QXH4OwkriA8cDj+/OPydkICCZttCzkxilJOu8qceEJguAMOCVZEREhoQH1wnlcQoJ13lT0kDhOkCGB8ICSaFdHRb5vibKV3lH3al3t1o55ORw6qoCAkdbm5im3vzuZSu8g+73Et/b7vZMcYHQoKK1wpkpaaw2rnOBIRVXvKzmTD4646EmXutQPEprHauMwGhFZKf7QjjAyFBx7WzT1on30nrjEBYlf5wmyMN0BuqiAgJLW4+86R75+W01giEVO7Vxx3XjjI+EBJ0vFag1NQQZ4a+J7b+EPINXitQbnyIM0MrsfWHkPZC3syr7at9CZ0hCJvQGoZWMVU0hIQexAcRO5LQGoKQCa1haBVTRUMIaQcKZnzQeOMHWlMQFiEXCjlR+NWrioUQInHt6KA4u1JrCkKjL5cJLyeK8YGQ9kLe1B3O5EgUXUA6cxAGZQcOJ/JW+jFVJIQQBeKDaw5G0QWkNQdh0MTbCTefZHwgpB1B5Q8ToDMH7a704RczhdTUm6ooCCFloPKHCdCagzaXO/xkxrXHGR8IaWdgAmAGdCahXZXc+S+5QipyUhUBIWQOYAJgBnQmoV3lnvvLnJsbZ3wgJAzADMAU6MxCuwmj3/KJ8UEhxFL19Qkh8wAzAFOgMwttp686hGvdYnwgJCzgZs8bEyOJl76nNQ3tIiQ956fujMrvu1x9dULIAiA+uNk7I+LUCr1paBch6TlzjfGBkLCBmz4fH5ts17XCkOztjF2JuK67Un1lQkiFID641s3Jtl0rDPP9pPoZHwgJKzLIrcpHb47HX/iu1kQEVTB1MD+OGfsb9VUJIVWC+OBmhsbFieV6ExFUSVPnmZ9shPGBkDAjg9yKQjJyJ/nWY1ozETR5OT/xsUn+siOkdhAf3NzYHfH1Kr2ZCJq8nJ+bjA+EkHvIILe0kJw8ner+hakzFUERErtVwjP79AnxCcQHNzt62r38f5paUxEQeaO97iU8Mz4QQr5BBoUlheTE+9apPYbOXLS67s3zEzmJYK2+EiHEJxAf3Nzo++7oq0a5sQiCvHl+cuOMD4SQucmnExvtm2fjQckLwkgvTO7ISQ4JqRzRc99SqVXqacW4dnSjm/g8Hpi8oC+X3ZvhmZMcEkIqwXXdRwuZxBgWDm3VUWIY5ZX59PdWPh2b5PIWhFSH++l9h2AQ3J77NqhNFYP44NpTY1g4tGVHiWGU182tlpubnOTyFoSQqvCavO3sk4WMEYfRaKU1xNIfbnMKZsIoWMav2KRNSHVI8/PLUrMgn3eJnvuqWgDUiw/5zJPSCMVhNFppDTH36uOOa0cM4SQYHwghiwcBBEYDhiN98DlbZ0gapdTuJ0QhHUvJz/KG/FzL1EckhFSINDqrtabh0/v65WtVJwcjPsBowHC4Qz+0dedumC6sFm5uMuXaUcYHQoh/IKAUzKnOgpUys2e6TZgRnUnxWxieb/V1ZT3jk44dk5+DIzgIWQTS4KyQRsfSmgcp+Vp8MXlBAPHBtSc7XSdhumNvmjAjuvfwXV+vEu6d32Y945ObZHwghNQPL9C57jqYETfvOLlLPUb6vc3e5IM6A1Ot0NWWevcpkT13KFXIWdmCGeuX77eBgY2QhXF77lspTcysbh9skwbnutZElKvnvqfUYVVTjA8wI27BdtzIfkNcXutNPqh9r2qFrrZLa4Q7vjvl5s2sa0cYHwghjUcGnSUy+KwpZBJ7XDubcSaG45nPtzvpA896LTeV5A1hPxiozLHXhDN6MV6Qpqpgxj+Q55ZR05/++w17Hlm3Yd/DPYvW3kde3Lz9wapyJAhpBtK8dHhGR/5VmzzkNi/puVLJ/bt1RqoaivHBtaf2uHkr46YvxN1bv3bE0Dqv5aaivCHsBwN1Y4twk6fjnqnKRXyND4QQUjMy2K2UQempgpXcgZYbmBn5fF68/aSBkg+3SC2q+X0h7hmZR8Si9N4jXTQ/JEhI82J56rlvjXo+I+m5UsnjBqUJWuGd1AeK8cG14zu8lhtpZhAD5sPbTxoo+bBu8YEQQtqWDXsfiWvNzQJav+/hqocIE9JspHHpKTEx3aWmplrJ45EXtFqdmhBCSFBY/+5fdOjMzUJav++RLeoUhAQKaVi26MxMTZLnVKcnhBASBNCKozM4C2rvI/En9j7sW/M/IY1CmpVVWhNTqxY5QowQQkgTkGame5a5qVyD67sfZKIlCRTSqCxx5xnuvhjJ872oTk8IISQIbNj78HWNsalG3epUhAQGaVj6dUZmMZLn6oGpUqcmhBDS6qzvfmS5xtBULeYDkaCBFhudmalW8jwYUs9ZlQkhJEis3/vIWp2hWYzW732YI2FIYJCmRbvkRTWS5gdD6VeqUxJCCAkKmMBQZ2YWJSZFkwAhDdBSnampSj33rVWnI4QQEiSkcemfZWRqE5OiSWCoJQ9IHvuqOg0hhJAgAaOiMTA1i/lAJChIE7NdZ24Wkjyuj0nPhBASUJCzozMwNWnvIxwKTAIDurB0BmdBceZnQggJLmip+ca8PLy9xuHw1uPv/oW3rhIhQUEameVag7OAVPIzl4EhhJAgohZAtbASPJ4/vu/Rld5zvcGZW9I4YTkN76SEBAxpZq7rTE4lksd2sSuMEEICBFZvh3GB6VGbPGCGtCZnTj3cU4+kZ6yKLbUGK1ynsom+VNbon09qJey1XA27tSm9rvFUri+RsvvnUyOuqzQwW6SR6alBL9IEEUJIQHjy3b9aBqmnM3h838Ov6s3OTD2+75FfqkNqRlZwy1DRpbOJY/mC44wZN+IDo18ahy/tEq/1Pi1+99l/n1fY78ytY6lbsStxeR4B0yQr2nXy4XL1FqQJFK9rIm0fc+SFvTFmxr8YmDJ2HrklNr5xUfzk5YF5hf2OnY2krtxOedcVponXlRBCSF1QrUN9OtPjae8jcT8mPZSV2ApZmW1I5xKDGTttwsC82fdz8eT+v9a/bxWCaTpx/bApjVDKzCVHHCe3Vb4fu+kaQPG6StMzmM44JgzM5rcGxV/99Evx0BO9NQmm6dCJCVMaoVTStEdyToHXlRBCiH+gdWjDvofHNOZisNbJDmWFtTqTS40mMpPGZ8P7sy/2rC9/D1/1/NEfisODnc6kfEvLNiNSP1YfhfgIrmsq44xOJrJG9+d3sz9+6ZzWxPilf36hX+w6cssZjWQSpuVETCvP60oIIaR21u95ZJU0EKVJ0d215PvICnIVWnsuj59JPPfRP80wKY3SLw79QJy8cSQJA4YKW300UgO4rmjt+epyPPGPvzqjNSv11n/belocPjWehAHjdSWEEFIz6/c9vAHGoZbJDWWFtAK5PcjPqXdrT6WCAYMRQwK167pcy2kR4Loitwf5OfVu7alUMGAwYkig5nUlhBBSE4sd4i4ryGXprNGJri7k9uiMSLOFBGokXMOgyc/LxNoKwHU10nYnurqQ26MzIs0WEqiRcA2DxutKCCGkYchKpyNuTtzc2/9bW2c8Wk0waDFzclJ+bg6jnwdc14l49uZLe6/ZOuPRaoJBm4hleV0JIYTUn1wu/f3x5M0o8m10ZqNVtfHA3wl006WziY3qq5AS0rn892+Om1Hk2+jMRqtq9dMnBLrpEmmb15UQQkh9SFqxbRfGTsT8GMreLPVeO2gYVrRLCMHJ7RSxZG5b38WpmB9D2ZulA1+MGVHD5nUlhBDiH6hUDGvq+MeXu1I6UxE07e1/OSO/z2n5vXyf5TpI4LpOGdnjuz++ndKZiqDpt/uGM1EjF/rrSgghxAdkZbI8ZcWG3vry54HI96lUSJA2rNgdfD/1VUMFvncsZQ9tfutSIPJ9KhUSpGNGLrTXlRBCiA/ISmQJzA8mG9SZiKALeUxI5pbfU7tsSLuC6wrzg8kGdSYi6EIeE5K5w3ZdCSGE+AS6vdqt5adcmLvIsGIDMAXqa7c96PZqt5afcmHuoqiRDdV1JYQQ4gNGJvrKoYs7kzrT0G7aefKXtvy+h9VXb2uiRu6VHYdvJnWmod307K7Ltvy+obiuhBBCfABD3THaS2cW2lUwezB9qgjaEgx1x2gvnVloV8HswfSpIiCEEEL0YImB2/HhSJCHui9WMH0wf6oo2gpc1+E76UiQh7ovVjB9MH+qKAghhJCZIGkUScFBm+TQL8H03Zbmr93WmcJ1RVJw0CY59EswfTB/XD+MEEKIlpQVe6/rzAttnfS8kDDizcwlR1SRtAWxlP3e828PtXXS80LCiLekabfVdSWEEOIDQoiOydRoQmcKwiasJC/LY7UqmkCD6zoaySR0piBswkry7XJdCSGE+ARWTG/VVd0bLXQBmrnkmKwsAz+EGiumt+qq7o0WugAN02mL60oIIcQH8KsYrR46M1BvwXTtP/+69rVSVbqfX+q9diBt57NPqiIKJLiuaPXQmYGw6v3eu+msnQ/0dSWEEOITyHmpZbbn5z76J/GzA3835/OfdH9XvPDJv0w/L1XR2OCY0u045qVPH5+1n+61ubbhnNg213vPp2c+WCMydnoqyK0FyHlp19meF6v/uvmUSGecQF9XQgghPlDLnD8wJfHMpDg48Ka4FR8SPz/0ffHBxT+IL0b+JA5d2uWZoG2f/EgMTfaLvf2/E/u+fkWcvHFE/P7LzeKn7/+tODfaqz0Hjrlwt887pritaIB0r821/+mbR0XP0F4xOP7VDENWqbD4K1bAV0UVKMI450+lwuKvWAFfFRUhhJAwYtlmZLHD3ktbZWB48BjbYHiw2Ci2w4TA8JQe89nw/uljS88Bc1Q0UcVjSs+Lv7rX5tsGc4T3w2vVCsPibSdrBbG1wLScSFiHvS8kDIvP2vlAXldCCCE+gHlRxowbcV3lX4lKzUvReOAxuqOGI+c9A4LtRXNSfO3MrR7x9Z3PZrTs4LWiASo9pnje4n6613TbYIBO3fjIa41aTOtPUQOjXxqynNaoIgsEuK43xsy4rvKn7umLganAXVdCCCE+4Ti5rYcHOx1dxV+JYEomkrfEpfFT4q5x3TMaR6+84z0v7Z4q7vOnC295x8GkXItemD5HuQEqPaZ43uJ+utd022CAIqlRT2iFKn7marX7q20inTP2qCLzle/85PNV6qGv5JzC1l1Hbjm6ip+6p3/rGhJG2q7LdSWEENLi1Jr8XGpeqhHMyWKOq1TFFiiYKTy+MtG/6FagjfI4O5/LqCLzje880fvidx7/fIt66itMfl5Yq58+IXJ23vfrSgghpMURQixPZRMpXaVfqdDyUtq9VYlgSI4M7l60IalUv/74n71uNiRHF/ORFqtbsStxWV6+tdb8b49/tgaVcD0MEK5rPJVLlVf4zRYMh257M3XldsrX60oIISQAuK674bPh/VldhU/NVPe510TWyfiyovhDj3++8qHHey1UwPUwQLiu3Z/fzZZX9pUIEya+9v6I9rXF6j8/1SeGbqfEaweuzzBBh09OiH/419MVvSf2kd9pxrbi8aXbqtUr+0dEJutwpXhCCAkTqazRX2vLSFiEUXIYLaeKbtE8+GTPMlnxXi9WwPUwQImU3f+TlwdmVfaVqGhG/vFXZ2aYlUf/+xdi/W/OTT/H63j+f//719PPi4/Ln+Pv6cvx6fPhXNhWboBwTPH44n6l71m6vfT48terEUbJYbScKjpCCCHtjhBiqazQ0xjmravwqdlKZCYNWW4rVBFWzYObe5bISrenrBKGGcK2BaVOMy+4rmnLSWOYtzymasGMTMaz4vd/uuG12sBgwGz0XZgSv9l3zfu77e2r4uOvJsSenjuesXlCmi207rz9yW1x6OS4eOz5szOeY//rY6Z46vUL3vn7rya814y0M22AKnlPmCTd8brvUY0mE9marishhJAAgWHStQx/D6NqHQ7/nSc+f1VXAVcqdZp5wXWtZfh7sTUGj3ccvuk9xt+DX4yJF98dFuevGVhKQmx685JnUordUs/uuuKZFRii8ufYr7j9rQ9veMfisa4LrLit/D1f7h7x9tEdj8e1iMPhCSEkRMiAv+7E9cOmrqKn9Dp44S3hOLnnVRFWxUMbetfpKt9qpE41L7iuh05MmLrjK5HOAJWaDgjPj5ya8AwKurWw35sf3PByfT4/H531fDEGqPw9i/vUwwD9f3+6IXJOYVHXlRBCSMBAQi8Se3UVPaUXhvxjxXxVhBVTmvRci9Tp5gUJvUjs1R1fiWA0bk1kxMnBmNdtBYMDA4OuKWyD6UH302jE8oSuMHRPoVuqdyDqGZ3y56UGCI+L5x+8mZzTAJW/Z7ELTHd86edfjPD+WDFfFSEhhJB2JpVN9L3W+7S2om+EMET98sQZb/LC0mUqdNuxDRMcQrXO6lyLsLBqJpcaVUVYEY+s71suzc9YeaW7GKlTzks8levb+MZF7fF+CAnI6JKC8cDjs0PfJDcHVUi+TmWcqq4rIYSQgNLMEWCYO6g4WzOeF1eOn2s7Wl5OXD+sPbaRqnYkGJKev/NEb5+u0l2M1GnnpZYRYJUKSc7Hz0W95OR6v1cjxJFghBASImpZALVWFdfqwuOXPn1cvPDJv8y7vdQAQeWLqzZSQBXhgjz0+BfbdRXuYqVOOy9cAHVxqua6EkIICTDNNEBFA1OcqRndXViyYq7tQTRADz3++QZdRVuL1KnnhQZocar0uhJCCAk4WccynvlgjbaSr7fKDU1xAdRKtv/0/b8VN6YGm9IFBlVaUcpKtau8kq1V6tTzYmXzxn/dfEp7PDW3Kr2uhBBCAk4zW4AgtOKUrt4OozPXdhig4jb8bVbrD1RpRel3/g+kTj0vbAFanCq9roQQQgJOsw1QUFVNRennCDBInXZeaIAWp2quKyGEkACTziUGX+xZr63kKb3QZYiuQ1WEFfGdn3y+yo85gCB1ynlJpO3BH780e/0sam6hyxBdh6oICSGEtDNcCLV6VTsMvogfs0BD6nTz0ohh8O0mDoMnhJAQYdqpHe+e/Y22oqf0wsSRmEBSFWFV1LoOGKRONS9J097xP/YOa4+vh+Zasb10ckRMNFj6XHcMZniGistrlL5Wb2HiSEwgqYqQEEJIO+O67obPhvdndRU9pReWDsESIqoIq8KPpGh1qnnBde3+/G5Wd7zfgmEpX7Edq79jvS4sW4ElJipZ5R37vNtzx1vwFEtoYNV43fvVS1g6BEuIqCIkhBDSzsiK8tFrkQtcDb4Knbh+2MRio6oIq+bBJ3uWyQr3enkFXKnUaeYF13XgmrHo1eCrUfmK7f/7c2fE4M3U9LpfpWt8FRdWLT+muMo79oE5Kq4u30hh8dharishhJAAIYRYlrHTXA2+Co0ZN+KyolypinBRlC+M+p3HP9+iXvIFXNd0xln0avDVqHzFdqz+XrqIqs4AzbXKOx43ywDdGDNrvq6EEEIChJlLjjx/9Ifayp6aqY0H/k7Y+VxGFV1N/MUTvWuLla/fBggkTXvkn1/on1XR+y0YltIV2/f03PHMDUwNusLwd6GV5YurvON8MFDXRtMNNUH4TDk778t1JYQQEhAcJ7f18GCno6vw66WjV94Rfow+K84SrXutHtr91TaRzhl7VNHVzHee6H0RFXA9DFDOKWzddeSWU17ZN1qlrTutqn/rGhJG2vbtuhJCCAkAaPZHt46uwq+XStfx+kn3d71FT8v3KRVWhC9dGBXH4HGjDdDA6JeGLK81quh8QVbAPfUwQLiu6NYpr+wbLbT2lHZ3taK+GJjy/boSQggJAI2eEbpogLZ98iNx4W6f2Nv/O+9v15l/n14JvnQNMOzfM7RXDI5/5e0zNNnvtSKlc0bDDNCT+/9a2E7WEkIsUcXmCw+u71mK7jD11Fc4I/TC+quffimydt7360oIISQANHo+oKIBOnRpl/hi5E/inbMvieHIefHeuVdnGaAPLv5h2ix9Nrx/+nnpPqXnrpdqmf+nWTR6PqAgivP/EEJIiHEbPBy+aIBKzQyE1h6dATp14yPPKGH192YZoFqHvzcDXNdGDYcPqjj8nRBCQgya/7NOJolRTrrK3y/99P2/FV/f+cxbzR3GBa06t+JD3grvMDivfP7U9PPiPjA8kdSoJxgnHFNcFf7G1GDDDBCmC8DwclVkgQDXNZPNJxs9q3KQhOkCgnZdCSGE+EjSim37+HJXSlf5N0tIdkbXGEwOHl+Z6PdagXT71lM7T/7SNjLRw6qoAkUsmdu2++PbKV3lH3Y9u+uyHTVygbyuhBBCfMJrLbDTU1jtXGcCmqVff/zPXqsRkqSbsXArkp/TWcMIaisBrms640xhtXOdCQirkPxspO3AXldCCCE+YuezT/ZeO5DWGYGwqvvc646ZNd5QRRRIsnb+yfd776Z1RiCsenX/iGOYdqCvKyGEEJ9Aa0HKig1xZuh7CnrrTxFc11jKHmrEzNBBEFt/CCGEzEJWCqsvj59J6AxB2ITWMLSKqaIJNLiuX12OJ3SGIGxCaxhaxVTREEIIIfdI5xKDL/as15qCsAi5UMiJQuuJKpbAk0jbgz9+6ZzWFIRFyIVCTlQ7XVdCCCE+ISuHjvHkzSi6gHTmIAzqv308YeXSj6kiaQtwXW+Om1F0AenMQRjU0z+ZSFv5trquhBBCfASVP0yAzhy0u94///tMMht7UxVFW4HKHyZAZw7aXa8fGMnEknZbXldCCCE+AhMAM6AzCe2q17/YlEtasZOqCNoSmACYAZ1JaFdtfONiLpbMtfV1JYQQ4iMwAzAFOrPQbsLot7g5OSiEWKq+ftsCMwBToDML7SaMfpuM50JxXQkhhPgEKo2EGRl57qN/0pqGdhGSnqOpu6Py+y5XX72twXWNJHIj//irM1rT0C5C0vPdqBWa60oIIcRHUHnEzMnJeq8V1iwh2ft2fDjiuu5K9ZVDAa7rRCw72a5rhSHZe/hOOnTXlRBCiI/IynJVJH1n/BeHfjDLQARZMHW3pfkxs7G/UV81VOC63olkxv/b1tNaExFUwdTB/MTMbCivKyGEEB+RleUKw4rdacaaXPUQcn7QshX2FgJc15iRu/OTlwe0ZiJoQs4PWrbY8kMIIcQ3ZGW51LCmTnededHUmYqgCIndKuGZuSESXNeokTv9wjtXTZ2pCIqQ2K0SnnldCSGE+IusXJYkMtH3e68dNHTmotXlzfNjxU6i0ldfiUhwXaOJ3PsHvhgzdOai1XVvnp8cryshhJD6ks4mNl6LXIgHJS8II70wuWO7TnLoF4m0vXHgmhEPSl4QRnphckdOckgIIaRhuK77qJlLjmHh0FYdJYZRXkcGd1upbHyy3Za3qBe4robpjGHh0FYdJYZRXn/86LYVT+UmubwFIYSQhoOuE6yabuZScRiNVlpDrPvc6046axjys/2KXSPVgeuKVdOTph2H0WilNcRe3T/iGGnbSJkOryshhJDmgooIRgOGY2//b22dIWmU3uz7uUhlEykza7whP9cy9RHJIsB1hdGA4Xhp7zVbZ0gapc1vDYp4KpcyTJvXlRBCSGuBikmaoM6MnTZPXD9swozoTIrfwvD8z4b3Z2F80tnEMfk5OBLIR3BdpQnqTGcc89CJCRNmRGdS/BaG53d/fjcL45NI27yuhBBCWhtUmK7rroMZyRccZ2D0S2P3V9u8yQd1BqZaoattx8nnxJlbx1I5JyuNj9Ev328DK8j6UryuMCOOvLBfDEwZ/9Y15E0+qDMw1Qpdbc/uuiyOnY2krFxe2lmb15UQQkgwkZXXElmJrUnnjD12PpcZM27Ej155x3n37G+8lptK8oawHwzU4Uu7xK3YlThMVcpKfCDPvVaKeSBNoHhdjbS9J2fnMzfGzPjbn9x2/sfeYa/lppK8IewHA7XzyC1x5XYqDlMlTQ+vKyGEkPZDVporZeX2lGmndqDlBmZGPp8X7AcDJR9ukVqlTkVaiOJ1TZr2DrTcwMzg2s0H9oOBkg95XQkhhBBCCCH15L77/n+Bz/OcPl9YvwAAAABJRU5ErkJggg=="/>
          <p:cNvSpPr>
            <a:spLocks noChangeAspect="1" noChangeArrowheads="1"/>
          </p:cNvSpPr>
          <p:nvPr/>
        </p:nvSpPr>
        <p:spPr bwMode="auto">
          <a:xfrm>
            <a:off x="0" y="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nl-NL" sz="2400" dirty="0"/>
          </a:p>
        </p:txBody>
      </p:sp>
      <p:sp>
        <p:nvSpPr>
          <p:cNvPr id="13" name="AutoShape 2" descr="Vorm"/>
          <p:cNvSpPr>
            <a:spLocks noChangeAspect="1" noChangeArrowheads="1"/>
          </p:cNvSpPr>
          <p:nvPr/>
        </p:nvSpPr>
        <p:spPr bwMode="auto">
          <a:xfrm>
            <a:off x="42333" y="-910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nl-NL" sz="2400" dirty="0"/>
          </a:p>
        </p:txBody>
      </p:sp>
    </p:spTree>
    <p:extLst>
      <p:ext uri="{BB962C8B-B14F-4D97-AF65-F5344CB8AC3E}">
        <p14:creationId xmlns:p14="http://schemas.microsoft.com/office/powerpoint/2010/main" val="4504239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51425" y="551128"/>
            <a:ext cx="8229600" cy="1124744"/>
          </a:xfrm>
        </p:spPr>
        <p:txBody>
          <a:bodyPr>
            <a:normAutofit fontScale="90000"/>
          </a:bodyPr>
          <a:lstStyle/>
          <a:p>
            <a:r>
              <a:rPr lang="nl-NL" dirty="0" smtClean="0"/>
              <a:t>                                 </a:t>
            </a:r>
            <a:br>
              <a:rPr lang="nl-NL" dirty="0" smtClean="0"/>
            </a:br>
            <a:r>
              <a:rPr lang="nl-NL" dirty="0" smtClean="0"/>
              <a:t>                            </a:t>
            </a:r>
            <a:r>
              <a:rPr lang="nl-NL" sz="2933" dirty="0">
                <a:solidFill>
                  <a:srgbClr val="7030A0"/>
                </a:solidFill>
              </a:rPr>
              <a:t> Voicing  </a:t>
            </a:r>
            <a:endParaRPr lang="en-GB" sz="2933" dirty="0">
              <a:solidFill>
                <a:srgbClr val="7030A0"/>
              </a:solidFill>
            </a:endParaRPr>
          </a:p>
        </p:txBody>
      </p:sp>
      <p:sp>
        <p:nvSpPr>
          <p:cNvPr id="3" name="Tijdelijke aanduiding voor inhoud 2"/>
          <p:cNvSpPr>
            <a:spLocks noGrp="1"/>
          </p:cNvSpPr>
          <p:nvPr>
            <p:ph idx="4294967295"/>
          </p:nvPr>
        </p:nvSpPr>
        <p:spPr>
          <a:xfrm>
            <a:off x="799228" y="1712519"/>
            <a:ext cx="8229600" cy="4525963"/>
          </a:xfrm>
          <a:prstGeom prst="rect">
            <a:avLst/>
          </a:prstGeom>
        </p:spPr>
        <p:txBody>
          <a:bodyPr>
            <a:normAutofit/>
          </a:bodyPr>
          <a:lstStyle/>
          <a:p>
            <a:pPr marL="0" indent="0">
              <a:buNone/>
            </a:pPr>
            <a:r>
              <a:rPr lang="nl-NL" sz="1800" dirty="0"/>
              <a:t> </a:t>
            </a:r>
            <a:endParaRPr lang="en-GB" sz="1800" dirty="0"/>
          </a:p>
          <a:p>
            <a:pPr marL="0" indent="0">
              <a:buNone/>
            </a:pPr>
            <a:endParaRPr lang="nl-NL" sz="1800" i="1" dirty="0"/>
          </a:p>
          <a:p>
            <a:pPr marL="0" indent="0">
              <a:buNone/>
            </a:pPr>
            <a:r>
              <a:rPr lang="nl-NL" sz="2800" i="1" dirty="0">
                <a:solidFill>
                  <a:srgbClr val="FFC000"/>
                </a:solidFill>
              </a:rPr>
              <a:t>                         </a:t>
            </a:r>
          </a:p>
          <a:p>
            <a:pPr marL="0" indent="0">
              <a:buNone/>
            </a:pPr>
            <a:r>
              <a:rPr lang="nl-NL" sz="2800" i="1" dirty="0">
                <a:solidFill>
                  <a:srgbClr val="FFC000"/>
                </a:solidFill>
              </a:rPr>
              <a:t>                       </a:t>
            </a:r>
            <a:r>
              <a:rPr lang="nl-NL" sz="2000" i="1" dirty="0"/>
              <a:t>Wat is voicing volgens jou? </a:t>
            </a:r>
          </a:p>
          <a:p>
            <a:pPr marL="0" indent="0">
              <a:buNone/>
            </a:pPr>
            <a:endParaRPr lang="nl-NL" sz="2800" i="1" dirty="0">
              <a:solidFill>
                <a:srgbClr val="FFC000"/>
              </a:solidFill>
            </a:endParaRPr>
          </a:p>
          <a:p>
            <a:pPr marL="0" indent="0">
              <a:buNone/>
            </a:pPr>
            <a:r>
              <a:rPr lang="nl-NL" sz="2800" i="1" dirty="0">
                <a:solidFill>
                  <a:srgbClr val="FFC000"/>
                </a:solidFill>
              </a:rPr>
              <a:t>     </a:t>
            </a:r>
          </a:p>
          <a:p>
            <a:pPr marL="0" indent="0">
              <a:buNone/>
            </a:pPr>
            <a:endParaRPr lang="nl-NL" dirty="0" smtClean="0"/>
          </a:p>
          <a:p>
            <a:endParaRPr lang="nl-NL" dirty="0" smtClean="0"/>
          </a:p>
        </p:txBody>
      </p:sp>
      <p:pic>
        <p:nvPicPr>
          <p:cNvPr id="4" name="Afbeelding 3"/>
          <p:cNvPicPr>
            <a:picLocks noChangeAspect="1"/>
          </p:cNvPicPr>
          <p:nvPr/>
        </p:nvPicPr>
        <p:blipFill>
          <a:blip r:embed="rId2"/>
          <a:stretch>
            <a:fillRect/>
          </a:stretch>
        </p:blipFill>
        <p:spPr>
          <a:xfrm>
            <a:off x="7470014" y="4319998"/>
            <a:ext cx="3586548" cy="2387836"/>
          </a:xfrm>
          <a:prstGeom prst="rect">
            <a:avLst/>
          </a:prstGeom>
        </p:spPr>
      </p:pic>
      <p:pic>
        <p:nvPicPr>
          <p:cNvPr id="5" name="Afbeelding 4"/>
          <p:cNvPicPr>
            <a:picLocks noChangeAspect="1"/>
          </p:cNvPicPr>
          <p:nvPr/>
        </p:nvPicPr>
        <p:blipFill>
          <a:blip r:embed="rId3"/>
          <a:stretch>
            <a:fillRect/>
          </a:stretch>
        </p:blipFill>
        <p:spPr>
          <a:xfrm>
            <a:off x="201031" y="4319999"/>
            <a:ext cx="3177363" cy="2387836"/>
          </a:xfrm>
          <a:prstGeom prst="rect">
            <a:avLst/>
          </a:prstGeom>
        </p:spPr>
      </p:pic>
    </p:spTree>
    <p:extLst>
      <p:ext uri="{BB962C8B-B14F-4D97-AF65-F5344CB8AC3E}">
        <p14:creationId xmlns:p14="http://schemas.microsoft.com/office/powerpoint/2010/main" val="16423421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400" dirty="0">
                <a:solidFill>
                  <a:schemeClr val="tx1"/>
                </a:solidFill>
              </a:rPr>
              <a:t>Geef kinderen en jongeren een stem … het doet ertoe!!</a:t>
            </a:r>
            <a:br>
              <a:rPr lang="nl-NL" sz="2400" dirty="0">
                <a:solidFill>
                  <a:schemeClr val="tx1"/>
                </a:solidFill>
              </a:rPr>
            </a:br>
            <a:r>
              <a:rPr lang="nl-NL" sz="2400" dirty="0">
                <a:solidFill>
                  <a:schemeClr val="tx1"/>
                </a:solidFill>
              </a:rPr>
              <a:t/>
            </a:r>
            <a:br>
              <a:rPr lang="nl-NL" sz="2400" dirty="0">
                <a:solidFill>
                  <a:schemeClr val="tx1"/>
                </a:solidFill>
              </a:rPr>
            </a:br>
            <a:endParaRPr lang="nl-NL" sz="2400" dirty="0">
              <a:solidFill>
                <a:schemeClr val="tx1"/>
              </a:solidFill>
            </a:endParaRPr>
          </a:p>
        </p:txBody>
      </p:sp>
      <p:pic>
        <p:nvPicPr>
          <p:cNvPr id="3" name="Afbeelding 2"/>
          <p:cNvPicPr>
            <a:picLocks noChangeAspect="1"/>
          </p:cNvPicPr>
          <p:nvPr/>
        </p:nvPicPr>
        <p:blipFill>
          <a:blip r:embed="rId2"/>
          <a:stretch>
            <a:fillRect/>
          </a:stretch>
        </p:blipFill>
        <p:spPr>
          <a:xfrm>
            <a:off x="2040311" y="912538"/>
            <a:ext cx="8578828" cy="4441569"/>
          </a:xfrm>
          <a:prstGeom prst="rect">
            <a:avLst/>
          </a:prstGeom>
        </p:spPr>
      </p:pic>
      <p:sp>
        <p:nvSpPr>
          <p:cNvPr id="4" name="Rechthoek 3"/>
          <p:cNvSpPr/>
          <p:nvPr/>
        </p:nvSpPr>
        <p:spPr>
          <a:xfrm>
            <a:off x="2940972" y="6201238"/>
            <a:ext cx="8069057" cy="420564"/>
          </a:xfrm>
          <a:prstGeom prst="rect">
            <a:avLst/>
          </a:prstGeom>
        </p:spPr>
        <p:txBody>
          <a:bodyPr wrap="square">
            <a:spAutoFit/>
          </a:bodyPr>
          <a:lstStyle/>
          <a:p>
            <a:r>
              <a:rPr lang="nl-NL" sz="2133" dirty="0">
                <a:hlinkClick r:id="rId3"/>
              </a:rPr>
              <a:t>https://www.desprienke.nl/onderwijs/speciaal-onderwijs-so/</a:t>
            </a:r>
            <a:r>
              <a:rPr lang="nl-NL" sz="2133" dirty="0"/>
              <a:t> </a:t>
            </a:r>
          </a:p>
        </p:txBody>
      </p:sp>
      <p:sp>
        <p:nvSpPr>
          <p:cNvPr id="5" name="Tekstvak 4"/>
          <p:cNvSpPr txBox="1"/>
          <p:nvPr/>
        </p:nvSpPr>
        <p:spPr>
          <a:xfrm>
            <a:off x="3666907" y="5602737"/>
            <a:ext cx="4894289" cy="461665"/>
          </a:xfrm>
          <a:prstGeom prst="rect">
            <a:avLst/>
          </a:prstGeom>
          <a:noFill/>
        </p:spPr>
        <p:txBody>
          <a:bodyPr wrap="none" rtlCol="0">
            <a:spAutoFit/>
          </a:bodyPr>
          <a:lstStyle/>
          <a:p>
            <a:r>
              <a:rPr lang="nl-NL" sz="2400" dirty="0"/>
              <a:t>De reis van de leerling – Sprienke </a:t>
            </a:r>
          </a:p>
        </p:txBody>
      </p:sp>
    </p:spTree>
    <p:extLst>
      <p:ext uri="{BB962C8B-B14F-4D97-AF65-F5344CB8AC3E}">
        <p14:creationId xmlns:p14="http://schemas.microsoft.com/office/powerpoint/2010/main" val="28953097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83834" y="297395"/>
            <a:ext cx="9554311" cy="2775656"/>
          </a:xfrm>
        </p:spPr>
        <p:txBody>
          <a:bodyPr>
            <a:normAutofit/>
          </a:bodyPr>
          <a:lstStyle/>
          <a:p>
            <a:pPr algn="ctr"/>
            <a:r>
              <a:rPr lang="nl-NL" sz="2133" dirty="0">
                <a:solidFill>
                  <a:schemeClr val="tx1"/>
                </a:solidFill>
              </a:rPr>
              <a:t>Opgroeien in een World-Wide-Web wereld   </a:t>
            </a:r>
            <a:br>
              <a:rPr lang="nl-NL" sz="2133" dirty="0">
                <a:solidFill>
                  <a:schemeClr val="tx1"/>
                </a:solidFill>
              </a:rPr>
            </a:br>
            <a:r>
              <a:rPr lang="nl-NL" sz="2133" dirty="0">
                <a:solidFill>
                  <a:schemeClr val="tx1"/>
                </a:solidFill>
              </a:rPr>
              <a:t>Voicing: connected met de binnen- en buitenwereld </a:t>
            </a: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811" y="1414644"/>
            <a:ext cx="11633587" cy="5537493"/>
          </a:xfrm>
          <a:prstGeom prst="rect">
            <a:avLst/>
          </a:prstGeom>
        </p:spPr>
      </p:pic>
    </p:spTree>
    <p:extLst>
      <p:ext uri="{BB962C8B-B14F-4D97-AF65-F5344CB8AC3E}">
        <p14:creationId xmlns:p14="http://schemas.microsoft.com/office/powerpoint/2010/main" val="32395853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812800" y="274639"/>
            <a:ext cx="10566400" cy="436561"/>
          </a:xfrm>
        </p:spPr>
        <p:txBody>
          <a:bodyPr>
            <a:normAutofit/>
          </a:bodyPr>
          <a:lstStyle/>
          <a:p>
            <a:r>
              <a:rPr lang="nl-NL" sz="2000" dirty="0" smtClean="0"/>
              <a:t>Bronnen</a:t>
            </a:r>
            <a:endParaRPr lang="nl-NL" sz="2000" dirty="0"/>
          </a:p>
        </p:txBody>
      </p:sp>
      <p:sp>
        <p:nvSpPr>
          <p:cNvPr id="6" name="Tijdelijke aanduiding voor inhoud 5"/>
          <p:cNvSpPr>
            <a:spLocks noGrp="1"/>
          </p:cNvSpPr>
          <p:nvPr>
            <p:ph sz="quarter" idx="13"/>
          </p:nvPr>
        </p:nvSpPr>
        <p:spPr>
          <a:xfrm>
            <a:off x="1182254" y="609600"/>
            <a:ext cx="10566400" cy="5828145"/>
          </a:xfrm>
        </p:spPr>
        <p:txBody>
          <a:bodyPr>
            <a:normAutofit fontScale="25000" lnSpcReduction="20000"/>
          </a:bodyPr>
          <a:lstStyle/>
          <a:p>
            <a:pPr marL="0" indent="0">
              <a:buNone/>
            </a:pPr>
            <a:r>
              <a:rPr lang="nl-NL" dirty="0"/>
              <a:t>Bakx, A., Samsen-Bronsveld, E., Van Elderen, L., Van Horssen-Sollie, J. (2021). </a:t>
            </a:r>
            <a:r>
              <a:rPr lang="en-US" dirty="0"/>
              <a:t>Self-Descriptions of High-Performing and Regular-Performing Primary School Students: An Open, Exploratory Study. </a:t>
            </a:r>
            <a:r>
              <a:rPr lang="en-US" i="1" dirty="0"/>
              <a:t>Roeper Review, 43,</a:t>
            </a:r>
            <a:r>
              <a:rPr lang="en-US" dirty="0"/>
              <a:t>(4). </a:t>
            </a:r>
            <a:r>
              <a:rPr lang="nl-NL" dirty="0"/>
              <a:t>DOI: 10.1080/02783193.2021.1967543 </a:t>
            </a:r>
            <a:br>
              <a:rPr lang="nl-NL" dirty="0"/>
            </a:br>
            <a:r>
              <a:rPr lang="nl-NL" dirty="0"/>
              <a:t/>
            </a:r>
            <a:br>
              <a:rPr lang="nl-NL" dirty="0"/>
            </a:br>
            <a:r>
              <a:rPr lang="en-US" dirty="0"/>
              <a:t>Bandura, A. (1997). </a:t>
            </a:r>
            <a:r>
              <a:rPr lang="en-US" i="1" dirty="0"/>
              <a:t>Self-Efficacy: The Exercise of Control.</a:t>
            </a:r>
            <a:r>
              <a:rPr lang="en-US" dirty="0"/>
              <a:t> W.H. Freeman and Company.</a:t>
            </a:r>
            <a:r>
              <a:rPr lang="nl-NL" dirty="0"/>
              <a:t/>
            </a:r>
            <a:br>
              <a:rPr lang="nl-NL" dirty="0"/>
            </a:br>
            <a:r>
              <a:rPr lang="nl-NL" dirty="0"/>
              <a:t/>
            </a:r>
            <a:br>
              <a:rPr lang="nl-NL" dirty="0"/>
            </a:br>
            <a:r>
              <a:rPr lang="nl-NL" dirty="0"/>
              <a:t>Bastiaansen, L. (2022). </a:t>
            </a:r>
            <a:r>
              <a:rPr lang="nl-NL" i="1" dirty="0"/>
              <a:t>Aandachtige betrokkenheid als pedagogische grondhouding.</a:t>
            </a:r>
            <a:r>
              <a:rPr lang="nl-NL" dirty="0"/>
              <a:t> Garant. </a:t>
            </a:r>
            <a:br>
              <a:rPr lang="nl-NL" dirty="0"/>
            </a:br>
            <a:endParaRPr lang="nl-NL" dirty="0" smtClean="0"/>
          </a:p>
          <a:p>
            <a:pPr marL="0" indent="0">
              <a:buNone/>
            </a:pPr>
            <a:r>
              <a:rPr lang="nl-NL" dirty="0" smtClean="0"/>
              <a:t>Biesta</a:t>
            </a:r>
            <a:r>
              <a:rPr lang="nl-NL" dirty="0"/>
              <a:t>, G. (2015). </a:t>
            </a:r>
            <a:r>
              <a:rPr lang="nl-NL" i="1" dirty="0"/>
              <a:t>Het prachtige risico van onderwijs. </a:t>
            </a:r>
            <a:r>
              <a:rPr lang="nl-NL" dirty="0"/>
              <a:t>Phronese. </a:t>
            </a:r>
            <a:br>
              <a:rPr lang="nl-NL" dirty="0"/>
            </a:br>
            <a:r>
              <a:rPr lang="nl-NL" dirty="0"/>
              <a:t/>
            </a:r>
            <a:br>
              <a:rPr lang="nl-NL" dirty="0"/>
            </a:br>
            <a:r>
              <a:rPr lang="nl-NL" dirty="0"/>
              <a:t>Bronfenbrenner, </a:t>
            </a:r>
            <a:r>
              <a:rPr lang="en-US" dirty="0"/>
              <a:t>U. (1979). </a:t>
            </a:r>
            <a:r>
              <a:rPr lang="en-US" i="1" dirty="0"/>
              <a:t>The ecology of human development: Experiments by nature and design. </a:t>
            </a:r>
            <a:r>
              <a:rPr lang="nl-NL" dirty="0"/>
              <a:t>Cambridge, Harvard University Press. </a:t>
            </a:r>
            <a:br>
              <a:rPr lang="nl-NL" dirty="0"/>
            </a:br>
            <a:r>
              <a:rPr lang="nl-NL" dirty="0"/>
              <a:t/>
            </a:r>
            <a:br>
              <a:rPr lang="nl-NL" dirty="0"/>
            </a:br>
            <a:r>
              <a:rPr lang="nl-NL" dirty="0"/>
              <a:t>Den Otter, M. (2015). </a:t>
            </a:r>
            <a:r>
              <a:rPr lang="nl-NL" i="1" dirty="0"/>
              <a:t>Voicing:</a:t>
            </a:r>
            <a:r>
              <a:rPr lang="nl-NL" dirty="0"/>
              <a:t> </a:t>
            </a:r>
            <a:r>
              <a:rPr lang="nl-NL" i="1" dirty="0"/>
              <a:t>geef leerlingen een stem:</a:t>
            </a:r>
            <a:r>
              <a:rPr lang="nl-NL" dirty="0"/>
              <a:t> </a:t>
            </a:r>
            <a:r>
              <a:rPr lang="nl-NL" i="1" dirty="0"/>
              <a:t>TIB-tool. </a:t>
            </a:r>
            <a:r>
              <a:rPr lang="nl-NL" dirty="0"/>
              <a:t>Instondo. </a:t>
            </a:r>
            <a:br>
              <a:rPr lang="nl-NL" dirty="0"/>
            </a:br>
            <a:r>
              <a:rPr lang="nl-NL" dirty="0"/>
              <a:t/>
            </a:r>
            <a:br>
              <a:rPr lang="nl-NL" dirty="0"/>
            </a:br>
            <a:r>
              <a:rPr lang="nl-NL" dirty="0"/>
              <a:t>Den Otter, M., Van Zon, A. (2016). </a:t>
            </a:r>
            <a:r>
              <a:rPr lang="nl-NL" i="1" dirty="0"/>
              <a:t>Bouwen aan relatienetwerken</a:t>
            </a:r>
            <a:r>
              <a:rPr lang="nl-NL" dirty="0"/>
              <a:t>. PlatformPraktijkontwikkeling. </a:t>
            </a:r>
            <a:br>
              <a:rPr lang="nl-NL" dirty="0"/>
            </a:br>
            <a:r>
              <a:rPr lang="nl-NL" dirty="0"/>
              <a:t/>
            </a:r>
            <a:br>
              <a:rPr lang="nl-NL" dirty="0"/>
            </a:br>
            <a:r>
              <a:rPr lang="nl-NL" dirty="0"/>
              <a:t>Diemel, K. (2019). </a:t>
            </a:r>
            <a:r>
              <a:rPr lang="nl-NL" i="1" dirty="0"/>
              <a:t>Kwintessens in het handelen van leraren: een onderzoek naar pedagogische sensitiviteit in het onderwijs</a:t>
            </a:r>
            <a:r>
              <a:rPr lang="nl-NL" dirty="0"/>
              <a:t>. Promotieonderzoek. </a:t>
            </a:r>
            <a:r>
              <a:rPr lang="en-US" dirty="0"/>
              <a:t>Interne publicatie. </a:t>
            </a:r>
            <a:r>
              <a:rPr lang="nl-NL" dirty="0"/>
              <a:t/>
            </a:r>
            <a:br>
              <a:rPr lang="nl-NL" dirty="0"/>
            </a:br>
            <a:r>
              <a:rPr lang="nl-NL" dirty="0"/>
              <a:t/>
            </a:r>
            <a:br>
              <a:rPr lang="nl-NL" dirty="0"/>
            </a:br>
            <a:r>
              <a:rPr lang="en-US" dirty="0"/>
              <a:t>Freire, P. (1970). </a:t>
            </a:r>
            <a:r>
              <a:rPr lang="en-US" i="1" dirty="0"/>
              <a:t>Pedagogy of the Oppressed: 50th Anniversary Edition. </a:t>
            </a:r>
            <a:r>
              <a:rPr lang="en-US" dirty="0"/>
              <a:t>Bloomsbury Academic. Geraadpleegd op 23 maart 2023 van</a:t>
            </a:r>
            <a:r>
              <a:rPr lang="en-US" i="1" dirty="0"/>
              <a:t> </a:t>
            </a:r>
            <a:r>
              <a:rPr lang="en-US" u="sng" dirty="0">
                <a:hlinkClick r:id="rId2"/>
              </a:rPr>
              <a:t>Pedagogy of the Oppressed: 50th Anniversary Edition - Paulo Freire - Google Boeken</a:t>
            </a:r>
            <a:r>
              <a:rPr lang="nl-NL" dirty="0"/>
              <a:t/>
            </a:r>
            <a:br>
              <a:rPr lang="nl-NL" dirty="0"/>
            </a:br>
            <a:r>
              <a:rPr lang="nl-NL" dirty="0"/>
              <a:t/>
            </a:r>
            <a:br>
              <a:rPr lang="nl-NL" dirty="0"/>
            </a:br>
            <a:r>
              <a:rPr lang="nl-NL" dirty="0"/>
              <a:t>Frumau, M. (2022). </a:t>
            </a:r>
            <a:r>
              <a:rPr lang="nl-NL" i="1" dirty="0"/>
              <a:t>Hoogbegaafdheid: emotionele ontwikkeling bij kinderen en (jong)volwassenen. Toolbox voor de praktijk. </a:t>
            </a:r>
            <a:r>
              <a:rPr lang="nl-NL" dirty="0"/>
              <a:t>Springer Nature. </a:t>
            </a:r>
            <a:br>
              <a:rPr lang="nl-NL" dirty="0"/>
            </a:br>
            <a:r>
              <a:rPr lang="nl-NL" dirty="0"/>
              <a:t/>
            </a:r>
            <a:br>
              <a:rPr lang="nl-NL" dirty="0"/>
            </a:br>
            <a:r>
              <a:rPr lang="en-US" dirty="0"/>
              <a:t>Hart, R. A. (1992). Ladder of young people’s participation. In R. Hart (Red.),</a:t>
            </a:r>
            <a:r>
              <a:rPr lang="en-US" i="1" dirty="0"/>
              <a:t> Children’s Participation from Tokenism to Citizenship (Vol. </a:t>
            </a:r>
            <a:r>
              <a:rPr lang="nl-NL" i="1" dirty="0"/>
              <a:t>Innocenti Essays, no. 4).</a:t>
            </a:r>
            <a:r>
              <a:rPr lang="nl-NL" dirty="0"/>
              <a:t> Florence: UNICEF.</a:t>
            </a:r>
            <a:br>
              <a:rPr lang="nl-NL" dirty="0"/>
            </a:br>
            <a:r>
              <a:rPr lang="nl-NL" dirty="0"/>
              <a:t/>
            </a:r>
            <a:br>
              <a:rPr lang="nl-NL" dirty="0"/>
            </a:br>
            <a:r>
              <a:rPr lang="nl-NL" dirty="0"/>
              <a:t>Hattie, J. (2014). </a:t>
            </a:r>
            <a:r>
              <a:rPr lang="nl-NL" i="1" dirty="0"/>
              <a:t>Leren zichtbaar maken</a:t>
            </a:r>
            <a:r>
              <a:rPr lang="nl-NL" dirty="0"/>
              <a:t>. Bazalt Educatieve uitgaven.</a:t>
            </a:r>
            <a:br>
              <a:rPr lang="nl-NL" dirty="0"/>
            </a:br>
            <a:r>
              <a:rPr lang="nl-NL" dirty="0"/>
              <a:t/>
            </a:r>
            <a:br>
              <a:rPr lang="nl-NL" dirty="0"/>
            </a:br>
            <a:r>
              <a:rPr lang="en-US" dirty="0"/>
              <a:t>Holdsworth, R. (2007). </a:t>
            </a:r>
            <a:r>
              <a:rPr lang="en-US" i="1" dirty="0"/>
              <a:t>Key-note on the National Research Conference: Pup</a:t>
            </a:r>
            <a:r>
              <a:rPr lang="en-GB" i="1" dirty="0"/>
              <a:t>il voice and participation: pleasures, promises and pitfalls.</a:t>
            </a:r>
            <a:r>
              <a:rPr lang="en-GB" dirty="0"/>
              <a:t> </a:t>
            </a:r>
            <a:r>
              <a:rPr lang="nl-NL" dirty="0"/>
              <a:t>University of Nottingham. </a:t>
            </a:r>
            <a:br>
              <a:rPr lang="nl-NL" dirty="0"/>
            </a:br>
            <a:r>
              <a:rPr lang="nl-NL" dirty="0"/>
              <a:t/>
            </a:r>
            <a:br>
              <a:rPr lang="nl-NL" dirty="0"/>
            </a:br>
            <a:r>
              <a:rPr lang="nl-NL" dirty="0"/>
              <a:t>Jolles, J. (2017). </a:t>
            </a:r>
            <a:r>
              <a:rPr lang="nl-NL" i="1" dirty="0"/>
              <a:t>Leer je kind kennen: over ontplooiing, leren, denken en het brein. </a:t>
            </a:r>
            <a:r>
              <a:rPr lang="nl-NL" dirty="0"/>
              <a:t>Pluijm.</a:t>
            </a:r>
            <a:br>
              <a:rPr lang="nl-NL" dirty="0"/>
            </a:br>
            <a:r>
              <a:rPr lang="nl-NL" dirty="0"/>
              <a:t/>
            </a:r>
            <a:br>
              <a:rPr lang="nl-NL" dirty="0"/>
            </a:br>
            <a:r>
              <a:rPr lang="en-US" dirty="0"/>
              <a:t>Ludeke, W. (2014). </a:t>
            </a:r>
            <a:r>
              <a:rPr lang="en-US" i="1" dirty="0"/>
              <a:t>Referentiekader passend onderwijs</a:t>
            </a:r>
            <a:r>
              <a:rPr lang="en-US" dirty="0"/>
              <a:t>. PO-Raad, VO-Raad, MBO Raad.</a:t>
            </a:r>
            <a:r>
              <a:rPr lang="nl-NL" dirty="0"/>
              <a:t/>
            </a:r>
            <a:br>
              <a:rPr lang="nl-NL" dirty="0"/>
            </a:br>
            <a:endParaRPr lang="nl-NL" dirty="0" smtClean="0"/>
          </a:p>
          <a:p>
            <a:pPr marL="0" indent="0">
              <a:buNone/>
            </a:pPr>
            <a:r>
              <a:rPr lang="en-US" dirty="0" smtClean="0"/>
              <a:t>Murray</a:t>
            </a:r>
            <a:r>
              <a:rPr lang="en-US" dirty="0"/>
              <a:t>, D.W., Rosanbalm, K., Christopoulos, C., &amp; Hamoudi, A. (2015). S</a:t>
            </a:r>
            <a:r>
              <a:rPr lang="en-US" i="1" dirty="0"/>
              <a:t>elf-Regulation and Toxic Stress: Foundations for Understanding Self-Regulation from an Applied Developmental Perspective. </a:t>
            </a:r>
            <a:r>
              <a:rPr lang="en-US" dirty="0"/>
              <a:t>OPRE Report #2015-21. Washington, DC: Office of Planning, Research and Evaluation, Administration for Children and Families, U.S. Department of Health and Human Services.</a:t>
            </a:r>
            <a:r>
              <a:rPr lang="nl-NL" dirty="0"/>
              <a:t/>
            </a:r>
            <a:br>
              <a:rPr lang="nl-NL" dirty="0"/>
            </a:br>
            <a:r>
              <a:rPr lang="nl-NL" dirty="0"/>
              <a:t/>
            </a:r>
            <a:br>
              <a:rPr lang="nl-NL" dirty="0"/>
            </a:br>
            <a:r>
              <a:rPr lang="nl-NL" dirty="0"/>
              <a:t>Nationaal expertisecentrum leerplanontwikkeling (2018). </a:t>
            </a:r>
            <a:r>
              <a:rPr lang="nl-NL" i="1" dirty="0"/>
              <a:t>Inspraakladder: onderwijskundig model voor leerlingparticipatie. Instrument voor Student Voice.</a:t>
            </a:r>
            <a:r>
              <a:rPr lang="nl-NL" dirty="0"/>
              <a:t> Nationaal expertisecentrum leerplanontwikkeling. </a:t>
            </a:r>
            <a:br>
              <a:rPr lang="nl-NL" dirty="0"/>
            </a:br>
            <a:endParaRPr lang="nl-NL" dirty="0" smtClean="0"/>
          </a:p>
          <a:p>
            <a:pPr marL="0" indent="0">
              <a:buNone/>
            </a:pPr>
            <a:r>
              <a:rPr lang="nl-NL" dirty="0" smtClean="0"/>
              <a:t>Nationaal </a:t>
            </a:r>
            <a:r>
              <a:rPr lang="nl-NL" dirty="0"/>
              <a:t>expertisecentrum leerplanontwikkeling (SLO). (2023). </a:t>
            </a:r>
            <a:r>
              <a:rPr lang="nl-NL" i="1" dirty="0"/>
              <a:t>Werkdefinitie (hoog)begaafdheid. </a:t>
            </a:r>
            <a:r>
              <a:rPr lang="nl-NL" dirty="0"/>
              <a:t>Geraadpleegd op 18 maart 2023 van https://www.slo.nl/thema/meer/begaafde-leerling/definitie. </a:t>
            </a:r>
            <a:br>
              <a:rPr lang="nl-NL" dirty="0"/>
            </a:br>
            <a:endParaRPr lang="nl-NL" dirty="0" smtClean="0"/>
          </a:p>
          <a:p>
            <a:pPr marL="0" indent="0">
              <a:buNone/>
            </a:pPr>
            <a:r>
              <a:rPr lang="nl-NL" dirty="0" smtClean="0"/>
              <a:t>Onderwijsraad </a:t>
            </a:r>
            <a:r>
              <a:rPr lang="nl-NL" dirty="0"/>
              <a:t>(2020). </a:t>
            </a:r>
            <a:r>
              <a:rPr lang="nl-NL" i="1" dirty="0"/>
              <a:t>Steeds inclusiever</a:t>
            </a:r>
            <a:r>
              <a:rPr lang="nl-NL" dirty="0"/>
              <a:t>. Geraadpleegd op 2 maart 2023 van https://www.onderwijsraad.nl/publicaties/adviezen/2020/06/23/steeds-inclusiever.</a:t>
            </a:r>
            <a:br>
              <a:rPr lang="nl-NL" dirty="0"/>
            </a:br>
            <a:endParaRPr lang="nl-NL" dirty="0" smtClean="0"/>
          </a:p>
          <a:p>
            <a:pPr marL="0" indent="0">
              <a:buNone/>
            </a:pPr>
            <a:r>
              <a:rPr lang="nl-NL" dirty="0" smtClean="0"/>
              <a:t>Rijksoverheid </a:t>
            </a:r>
            <a:r>
              <a:rPr lang="nl-NL" dirty="0"/>
              <a:t>(2023). </a:t>
            </a:r>
            <a:r>
              <a:rPr lang="nl-NL" i="1" dirty="0"/>
              <a:t>Wet passend onderwijs. Informatie van de Rijksoverheid.</a:t>
            </a:r>
            <a:r>
              <a:rPr lang="nl-NL" dirty="0"/>
              <a:t> Rijksoverheid. Geraadpleegd op 7 maart 2023 op https://www.rijksoverheid.nl/onderwerpen/passend-onderwijs. </a:t>
            </a:r>
            <a:br>
              <a:rPr lang="nl-NL" dirty="0"/>
            </a:br>
            <a:endParaRPr lang="nl-NL" dirty="0" smtClean="0"/>
          </a:p>
          <a:p>
            <a:pPr marL="0" indent="0">
              <a:buNone/>
            </a:pPr>
            <a:r>
              <a:rPr lang="nl-NL" dirty="0" smtClean="0"/>
              <a:t>Rijksoverheid </a:t>
            </a:r>
            <a:r>
              <a:rPr lang="nl-NL" dirty="0"/>
              <a:t>(2023). </a:t>
            </a:r>
            <a:r>
              <a:rPr lang="nl-NL" i="1" dirty="0"/>
              <a:t>Jeugdhulp bij gemeenten). </a:t>
            </a:r>
            <a:r>
              <a:rPr lang="nl-NL" dirty="0"/>
              <a:t>Rijksoverheid. Geraadpleegd op 7 maart 2023 op</a:t>
            </a:r>
            <a:r>
              <a:rPr lang="nl-NL" i="1" dirty="0"/>
              <a:t> https://www.rijksoverheid.nl/onderwerpen/jeugdhulp/jeugdhulp-bij-gemeenten</a:t>
            </a:r>
            <a:r>
              <a:rPr lang="nl-NL" dirty="0"/>
              <a:t>.</a:t>
            </a:r>
            <a:br>
              <a:rPr lang="nl-NL" dirty="0"/>
            </a:br>
            <a:r>
              <a:rPr lang="nl-NL" dirty="0"/>
              <a:t>Riksen-Walraven, J. M. A. (1993). </a:t>
            </a:r>
            <a:r>
              <a:rPr lang="nl-NL" i="1" dirty="0"/>
              <a:t>De sensitieve opvoeder: dimensies en determinanten van opvoedingsgedrag</a:t>
            </a:r>
            <a:r>
              <a:rPr lang="nl-NL" dirty="0"/>
              <a:t>. </a:t>
            </a:r>
            <a:r>
              <a:rPr lang="en-US" dirty="0"/>
              <a:t>Congres van NIP. </a:t>
            </a:r>
            <a:r>
              <a:rPr lang="nl-NL" dirty="0"/>
              <a:t/>
            </a:r>
            <a:br>
              <a:rPr lang="nl-NL" dirty="0"/>
            </a:br>
            <a:endParaRPr lang="nl-NL" dirty="0" smtClean="0"/>
          </a:p>
          <a:p>
            <a:pPr marL="0" indent="0">
              <a:buNone/>
            </a:pPr>
            <a:r>
              <a:rPr lang="en-US" dirty="0" smtClean="0"/>
              <a:t>Ryan</a:t>
            </a:r>
            <a:r>
              <a:rPr lang="en-US" dirty="0"/>
              <a:t>, R. M., &amp; Deci, E. L. (2000). Intrinsic and extrinsic motivation: classic definitions and new directions. </a:t>
            </a:r>
            <a:r>
              <a:rPr lang="en-US" i="1" dirty="0"/>
              <a:t>Contemporary Educational Psychology 25</a:t>
            </a:r>
            <a:r>
              <a:rPr lang="en-US" dirty="0"/>
              <a:t>, 54-67.</a:t>
            </a:r>
            <a:r>
              <a:rPr lang="en-US" i="1" dirty="0"/>
              <a:t> </a:t>
            </a:r>
            <a:r>
              <a:rPr lang="nl-NL" dirty="0"/>
              <a:t/>
            </a:r>
            <a:br>
              <a:rPr lang="nl-NL" dirty="0"/>
            </a:br>
            <a:endParaRPr lang="nl-NL" dirty="0" smtClean="0"/>
          </a:p>
          <a:p>
            <a:pPr marL="0" indent="0">
              <a:buNone/>
            </a:pPr>
            <a:r>
              <a:rPr lang="en-US" dirty="0" smtClean="0"/>
              <a:t>Sameroff</a:t>
            </a:r>
            <a:r>
              <a:rPr lang="en-US" dirty="0"/>
              <a:t>, A. J., &amp; Chandler, M. J. (1975). Reproductive risk and the continuum of caretaking causality. </a:t>
            </a:r>
            <a:r>
              <a:rPr lang="en-US" i="1" dirty="0"/>
              <a:t>Review of Child Development Research</a:t>
            </a:r>
            <a:r>
              <a:rPr lang="en-US" dirty="0"/>
              <a:t>, </a:t>
            </a:r>
            <a:r>
              <a:rPr lang="nl-NL" i="1" dirty="0"/>
              <a:t>4(1), 187-244.</a:t>
            </a:r>
            <a:r>
              <a:rPr lang="nl-NL" dirty="0"/>
              <a:t/>
            </a:r>
            <a:br>
              <a:rPr lang="nl-NL" dirty="0"/>
            </a:br>
            <a:endParaRPr lang="nl-NL" dirty="0" smtClean="0"/>
          </a:p>
          <a:p>
            <a:pPr marL="0" indent="0">
              <a:buNone/>
            </a:pPr>
            <a:r>
              <a:rPr lang="en-US" dirty="0" smtClean="0"/>
              <a:t>Siegle</a:t>
            </a:r>
            <a:r>
              <a:rPr lang="en-US" dirty="0"/>
              <a:t>, D. (2013). Achievement orientation model: students’ beliefs that regulate their motivation to achieve. In </a:t>
            </a:r>
            <a:r>
              <a:rPr lang="en-US" i="1" dirty="0"/>
              <a:t>The underachieving gifted child: Recognizing &amp; reversing underachievement</a:t>
            </a:r>
            <a:r>
              <a:rPr lang="en-US" dirty="0"/>
              <a:t> (pp. 73-80). </a:t>
            </a:r>
            <a:r>
              <a:rPr lang="nl-NL" dirty="0"/>
              <a:t>Prufrock </a:t>
            </a:r>
            <a:r>
              <a:rPr lang="nl-NL" dirty="0" smtClean="0"/>
              <a:t>Press</a:t>
            </a:r>
          </a:p>
          <a:p>
            <a:pPr marL="0" indent="0">
              <a:buNone/>
            </a:pPr>
            <a:r>
              <a:rPr lang="nl-NL" dirty="0" smtClean="0"/>
              <a:t>.</a:t>
            </a:r>
            <a:r>
              <a:rPr lang="nl-NL" dirty="0"/>
              <a:t/>
            </a:r>
            <a:br>
              <a:rPr lang="nl-NL" dirty="0"/>
            </a:br>
            <a:r>
              <a:rPr lang="nl-NL" dirty="0"/>
              <a:t>Van Dale (2023). Geraadpleegd op 2 maart 2023 van https://www.vandale.nl/gratis-woordenboek/engels-nederlands/vertaling/voicing#.ZDcJr3ZBw2w </a:t>
            </a:r>
            <a:br>
              <a:rPr lang="nl-NL" dirty="0"/>
            </a:br>
            <a:r>
              <a:rPr lang="nl-NL" dirty="0"/>
              <a:t/>
            </a:r>
            <a:br>
              <a:rPr lang="nl-NL" dirty="0"/>
            </a:br>
            <a:r>
              <a:rPr lang="nl-NL" dirty="0"/>
              <a:t>Van Meersbergen, E., &amp; Jeninga, J. (2012). De ecologie van de leerling: een systeemgericht model voor het onderwijs. </a:t>
            </a:r>
            <a:r>
              <a:rPr lang="nl-NL" i="1" dirty="0"/>
              <a:t>Tijdschrift voor Orthopedagogiek, 2012, 51</a:t>
            </a:r>
            <a:r>
              <a:rPr lang="nl-NL" dirty="0"/>
              <a:t>(4), 175-185</a:t>
            </a:r>
            <a:r>
              <a:rPr lang="nl-NL" dirty="0" smtClean="0"/>
              <a:t>.</a:t>
            </a:r>
          </a:p>
          <a:p>
            <a:pPr marL="0" indent="0">
              <a:buNone/>
            </a:pPr>
            <a:r>
              <a:rPr lang="nl-NL" dirty="0"/>
              <a:t/>
            </a:r>
            <a:br>
              <a:rPr lang="nl-NL" dirty="0"/>
            </a:br>
            <a:r>
              <a:rPr lang="en-US" i="1" dirty="0"/>
              <a:t>United Nations (2006). Convention on the rights of Persons with Disabilities. VN-resolutie, Article 24, Education</a:t>
            </a:r>
            <a:r>
              <a:rPr lang="en-US" dirty="0"/>
              <a:t>. Geraadpleegd op 2 maart 2023 van </a:t>
            </a:r>
            <a:r>
              <a:rPr lang="en-US" u="sng" dirty="0">
                <a:hlinkClick r:id="rId3"/>
              </a:rPr>
              <a:t>Convention on the Rights of Persons with Disabilities (CRPD) | Division for Inclusive Social Development (DISD) (un.org)</a:t>
            </a:r>
            <a:r>
              <a:rPr lang="nl-NL" dirty="0"/>
              <a:t/>
            </a:r>
            <a:br>
              <a:rPr lang="nl-NL" dirty="0"/>
            </a:br>
            <a:endParaRPr lang="nl-NL" dirty="0" smtClean="0"/>
          </a:p>
          <a:p>
            <a:pPr marL="0" indent="0">
              <a:buNone/>
            </a:pPr>
            <a:r>
              <a:rPr lang="nl-NL" dirty="0" smtClean="0"/>
              <a:t>Wielinga</a:t>
            </a:r>
            <a:r>
              <a:rPr lang="nl-NL" dirty="0"/>
              <a:t>, H. E. (2013). </a:t>
            </a:r>
            <a:r>
              <a:rPr lang="nl-NL" i="1" dirty="0"/>
              <a:t>Een netwerk tot leven brengen: energie voor co-creatie.</a:t>
            </a:r>
            <a:r>
              <a:rPr lang="nl-NL" dirty="0"/>
              <a:t> Artikel in het kader van Congres ‘Rijksoverheid zoekt partner’. Den Haag: Academie voor Overheidscommunicatie, april 2013.</a:t>
            </a:r>
            <a:br>
              <a:rPr lang="nl-NL" dirty="0"/>
            </a:br>
            <a:endParaRPr lang="nl-NL" dirty="0"/>
          </a:p>
        </p:txBody>
      </p:sp>
    </p:spTree>
    <p:extLst>
      <p:ext uri="{BB962C8B-B14F-4D97-AF65-F5344CB8AC3E}">
        <p14:creationId xmlns:p14="http://schemas.microsoft.com/office/powerpoint/2010/main" val="40883850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p:cNvSpPr>
            <a:spLocks noGrp="1"/>
          </p:cNvSpPr>
          <p:nvPr>
            <p:ph type="title"/>
          </p:nvPr>
        </p:nvSpPr>
        <p:spPr>
          <a:xfrm>
            <a:off x="2133600" y="274637"/>
            <a:ext cx="7924800" cy="850107"/>
          </a:xfrm>
        </p:spPr>
        <p:txBody>
          <a:bodyPr>
            <a:normAutofit/>
          </a:bodyPr>
          <a:lstStyle/>
          <a:p>
            <a:pPr algn="ctr"/>
            <a:r>
              <a:rPr lang="nl-NL" altLang="en-US" sz="2667" dirty="0">
                <a:solidFill>
                  <a:schemeClr val="tx1"/>
                </a:solidFill>
              </a:rPr>
              <a:t>Voicing – Begrippen </a:t>
            </a:r>
            <a:endParaRPr lang="en-GB" altLang="en-US" sz="2667" dirty="0">
              <a:solidFill>
                <a:schemeClr val="tx1"/>
              </a:solidFill>
            </a:endParaRPr>
          </a:p>
        </p:txBody>
      </p:sp>
      <p:sp>
        <p:nvSpPr>
          <p:cNvPr id="3" name="Tijdelijke aanduiding voor inhoud 2"/>
          <p:cNvSpPr>
            <a:spLocks noGrp="1"/>
          </p:cNvSpPr>
          <p:nvPr>
            <p:ph idx="4294967295"/>
          </p:nvPr>
        </p:nvSpPr>
        <p:spPr>
          <a:xfrm>
            <a:off x="891457" y="1148898"/>
            <a:ext cx="10749936" cy="4673599"/>
          </a:xfrm>
          <a:prstGeom prst="rect">
            <a:avLst/>
          </a:prstGeom>
        </p:spPr>
        <p:txBody>
          <a:bodyPr>
            <a:noAutofit/>
          </a:bodyPr>
          <a:lstStyle/>
          <a:p>
            <a:pPr marL="0" indent="0">
              <a:buNone/>
              <a:defRPr/>
            </a:pPr>
            <a:r>
              <a:rPr lang="nl-NL" sz="2000" dirty="0"/>
              <a:t>Letterlijk vertaald: uiten, uitdrukken, (af)stemmen </a:t>
            </a:r>
          </a:p>
          <a:p>
            <a:pPr marL="0" indent="0">
              <a:buNone/>
              <a:defRPr/>
            </a:pPr>
            <a:endParaRPr lang="nl-NL" sz="2000" dirty="0"/>
          </a:p>
          <a:p>
            <a:pPr>
              <a:lnSpc>
                <a:spcPct val="150000"/>
              </a:lnSpc>
              <a:buFont typeface="Wingdings" panose="05000000000000000000" pitchFamily="2" charset="2"/>
              <a:buChar char="v"/>
              <a:defRPr/>
            </a:pPr>
            <a:r>
              <a:rPr lang="nl-NL" sz="2000" dirty="0"/>
              <a:t>Voicing: je stem geven om een authentieke bijdrage te leveren</a:t>
            </a:r>
          </a:p>
          <a:p>
            <a:pPr>
              <a:lnSpc>
                <a:spcPct val="150000"/>
              </a:lnSpc>
              <a:buFont typeface="Wingdings" panose="05000000000000000000" pitchFamily="2" charset="2"/>
              <a:buChar char="v"/>
              <a:defRPr/>
            </a:pPr>
            <a:r>
              <a:rPr lang="nl-NL" sz="2000" dirty="0"/>
              <a:t>Zelfkennis en een zelfconcept ontwikkelen  </a:t>
            </a:r>
          </a:p>
          <a:p>
            <a:pPr>
              <a:lnSpc>
                <a:spcPct val="150000"/>
              </a:lnSpc>
              <a:buFont typeface="Wingdings" panose="05000000000000000000" pitchFamily="2" charset="2"/>
              <a:buChar char="v"/>
              <a:defRPr/>
            </a:pPr>
            <a:r>
              <a:rPr lang="nl-NL" sz="2000" dirty="0"/>
              <a:t>Jezelf van binnenuit aansturen - Innerspeech - de </a:t>
            </a:r>
            <a:r>
              <a:rPr lang="nl-NL" sz="2000" dirty="0" smtClean="0"/>
              <a:t>binnen dialoog</a:t>
            </a:r>
            <a:endParaRPr lang="nl-NL" sz="2000" dirty="0"/>
          </a:p>
          <a:p>
            <a:pPr>
              <a:lnSpc>
                <a:spcPct val="150000"/>
              </a:lnSpc>
              <a:buFont typeface="Wingdings" panose="05000000000000000000" pitchFamily="2" charset="2"/>
              <a:buChar char="v"/>
              <a:defRPr/>
            </a:pPr>
            <a:r>
              <a:rPr lang="nl-NL" sz="2000" dirty="0"/>
              <a:t>Voicing: meerstemmigheid creeren – als iedere stem telt:                                                        </a:t>
            </a:r>
          </a:p>
          <a:p>
            <a:pPr marL="0" indent="0">
              <a:lnSpc>
                <a:spcPct val="150000"/>
              </a:lnSpc>
              <a:buNone/>
              <a:defRPr/>
            </a:pPr>
            <a:r>
              <a:rPr lang="nl-NL" sz="2000" dirty="0"/>
              <a:t>                     - emanciperen: je volwaardig en gelijkwaardig voelen</a:t>
            </a:r>
          </a:p>
          <a:p>
            <a:pPr marL="0" indent="0">
              <a:lnSpc>
                <a:spcPct val="150000"/>
              </a:lnSpc>
              <a:buNone/>
              <a:defRPr/>
            </a:pPr>
            <a:r>
              <a:rPr lang="nl-NL" sz="2000" dirty="0"/>
              <a:t>                     -  participeren: erbij horen, ertoe doen en meedoen</a:t>
            </a:r>
          </a:p>
          <a:p>
            <a:pPr marL="0" indent="0">
              <a:lnSpc>
                <a:spcPct val="150000"/>
              </a:lnSpc>
              <a:buNone/>
              <a:defRPr/>
            </a:pPr>
            <a:endParaRPr lang="nl-NL" sz="2133" dirty="0">
              <a:solidFill>
                <a:schemeClr val="accent4">
                  <a:lumMod val="75000"/>
                </a:schemeClr>
              </a:solidFill>
            </a:endParaRPr>
          </a:p>
        </p:txBody>
      </p:sp>
    </p:spTree>
    <p:extLst>
      <p:ext uri="{BB962C8B-B14F-4D97-AF65-F5344CB8AC3E}">
        <p14:creationId xmlns:p14="http://schemas.microsoft.com/office/powerpoint/2010/main" val="597454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title"/>
          </p:nvPr>
        </p:nvSpPr>
        <p:spPr>
          <a:xfrm>
            <a:off x="1151467" y="609601"/>
            <a:ext cx="10607040" cy="874713"/>
          </a:xfrm>
        </p:spPr>
        <p:txBody>
          <a:bodyPr>
            <a:noAutofit/>
          </a:bodyPr>
          <a:lstStyle/>
          <a:p>
            <a:pPr algn="ctr"/>
            <a:r>
              <a:rPr lang="nl-NL" altLang="en-US" sz="2000" dirty="0">
                <a:solidFill>
                  <a:schemeClr val="tx1"/>
                </a:solidFill>
              </a:rPr>
              <a:t>Voicing: </a:t>
            </a:r>
            <a:r>
              <a:rPr lang="nl-NL" altLang="en-US" sz="2000" dirty="0" smtClean="0">
                <a:solidFill>
                  <a:schemeClr val="tx1"/>
                </a:solidFill>
              </a:rPr>
              <a:t>ontwikkeling </a:t>
            </a:r>
            <a:r>
              <a:rPr lang="nl-NL" altLang="en-US" sz="2000" dirty="0">
                <a:solidFill>
                  <a:schemeClr val="tx1"/>
                </a:solidFill>
              </a:rPr>
              <a:t>van </a:t>
            </a:r>
            <a:r>
              <a:rPr lang="nl-NL" altLang="en-US" sz="2000" dirty="0" smtClean="0">
                <a:solidFill>
                  <a:schemeClr val="tx1"/>
                </a:solidFill>
              </a:rPr>
              <a:t>een zelfconcept </a:t>
            </a:r>
            <a:r>
              <a:rPr lang="nl-NL" altLang="en-US" sz="2000" dirty="0">
                <a:solidFill>
                  <a:schemeClr val="tx1"/>
                </a:solidFill>
              </a:rPr>
              <a:t/>
            </a:r>
            <a:br>
              <a:rPr lang="nl-NL" altLang="en-US" sz="2000" dirty="0">
                <a:solidFill>
                  <a:schemeClr val="tx1"/>
                </a:solidFill>
              </a:rPr>
            </a:br>
            <a:r>
              <a:rPr lang="en-GB" altLang="en-US" sz="2000" dirty="0">
                <a:solidFill>
                  <a:schemeClr val="tx1"/>
                </a:solidFill>
              </a:rPr>
              <a:t>Holdsworth (2006) to the concept of N. Phillips (1990)</a:t>
            </a:r>
            <a:br>
              <a:rPr lang="en-GB" altLang="en-US" sz="2000" dirty="0">
                <a:solidFill>
                  <a:schemeClr val="tx1"/>
                </a:solidFill>
              </a:rPr>
            </a:br>
            <a:endParaRPr lang="en-GB" altLang="en-US" sz="2000" dirty="0">
              <a:solidFill>
                <a:schemeClr val="tx1"/>
              </a:solidFill>
            </a:endParaRPr>
          </a:p>
        </p:txBody>
      </p:sp>
      <p:sp>
        <p:nvSpPr>
          <p:cNvPr id="3" name="Tijdelijke aanduiding voor inhoud 2"/>
          <p:cNvSpPr>
            <a:spLocks noGrp="1"/>
          </p:cNvSpPr>
          <p:nvPr>
            <p:ph idx="4294967295"/>
          </p:nvPr>
        </p:nvSpPr>
        <p:spPr>
          <a:xfrm>
            <a:off x="2209800" y="2378394"/>
            <a:ext cx="7772400" cy="3816351"/>
          </a:xfrm>
          <a:prstGeom prst="rect">
            <a:avLst/>
          </a:prstGeom>
        </p:spPr>
        <p:txBody>
          <a:bodyPr>
            <a:noAutofit/>
          </a:bodyPr>
          <a:lstStyle/>
          <a:p>
            <a:pPr>
              <a:lnSpc>
                <a:spcPct val="150000"/>
              </a:lnSpc>
              <a:buFont typeface="Wingdings" panose="05000000000000000000" pitchFamily="2" charset="2"/>
              <a:buChar char="v"/>
              <a:defRPr/>
            </a:pPr>
            <a:r>
              <a:rPr lang="nl-NL" sz="2000" dirty="0"/>
              <a:t>Gevoel van capaciteit                                                                                                                   </a:t>
            </a:r>
          </a:p>
          <a:p>
            <a:pPr>
              <a:lnSpc>
                <a:spcPct val="150000"/>
              </a:lnSpc>
              <a:buFont typeface="Wingdings" panose="05000000000000000000" pitchFamily="2" charset="2"/>
              <a:buChar char="v"/>
              <a:defRPr/>
            </a:pPr>
            <a:r>
              <a:rPr lang="nl-NL" sz="2000" dirty="0"/>
              <a:t>Gevoel van (ver)binding                                                                                                                                                                                                                                      </a:t>
            </a:r>
          </a:p>
          <a:p>
            <a:pPr>
              <a:lnSpc>
                <a:spcPct val="150000"/>
              </a:lnSpc>
              <a:buFont typeface="Wingdings" panose="05000000000000000000" pitchFamily="2" charset="2"/>
              <a:buChar char="v"/>
              <a:defRPr/>
            </a:pPr>
            <a:r>
              <a:rPr lang="nl-NL" sz="2000" dirty="0"/>
              <a:t>Gevoel van betekenisvol zijn                                                                                                      </a:t>
            </a:r>
          </a:p>
          <a:p>
            <a:pPr>
              <a:lnSpc>
                <a:spcPct val="120000"/>
              </a:lnSpc>
              <a:buFont typeface="Wingdings" panose="05000000000000000000" pitchFamily="2" charset="2"/>
              <a:buChar char="v"/>
              <a:defRPr/>
            </a:pPr>
            <a:endParaRPr lang="nl-NL" sz="2000" dirty="0"/>
          </a:p>
          <a:p>
            <a:pPr marL="0" indent="0">
              <a:lnSpc>
                <a:spcPct val="120000"/>
              </a:lnSpc>
              <a:buNone/>
              <a:defRPr/>
            </a:pPr>
            <a:r>
              <a:rPr lang="nl-NL" sz="2000" dirty="0"/>
              <a:t>                   DEMOCRATIE IN ACTIE</a:t>
            </a:r>
            <a:endParaRPr lang="en-GB" sz="2000" dirty="0"/>
          </a:p>
          <a:p>
            <a:pPr marL="0" indent="0">
              <a:lnSpc>
                <a:spcPct val="120000"/>
              </a:lnSpc>
              <a:buNone/>
              <a:defRPr/>
            </a:pPr>
            <a:endParaRPr lang="nl-NL" sz="1600" dirty="0">
              <a:solidFill>
                <a:srgbClr val="FFC000"/>
              </a:solidFill>
            </a:endParaRPr>
          </a:p>
          <a:p>
            <a:pPr marL="0" indent="0">
              <a:lnSpc>
                <a:spcPct val="120000"/>
              </a:lnSpc>
              <a:buNone/>
              <a:defRPr/>
            </a:pPr>
            <a:endParaRPr lang="en-GB" sz="1600" dirty="0">
              <a:solidFill>
                <a:srgbClr val="FFC000"/>
              </a:solidFill>
            </a:endParaRPr>
          </a:p>
          <a:p>
            <a:pPr marL="0" indent="0">
              <a:lnSpc>
                <a:spcPct val="120000"/>
              </a:lnSpc>
              <a:buNone/>
              <a:defRPr/>
            </a:pPr>
            <a:endParaRPr lang="en-GB" sz="1600" dirty="0">
              <a:solidFill>
                <a:srgbClr val="FFC000"/>
              </a:solidFill>
            </a:endParaRPr>
          </a:p>
          <a:p>
            <a:pPr marL="0" indent="0">
              <a:lnSpc>
                <a:spcPct val="120000"/>
              </a:lnSpc>
              <a:buNone/>
              <a:defRPr/>
            </a:pPr>
            <a:r>
              <a:rPr lang="en-GB" sz="1600" dirty="0">
                <a:solidFill>
                  <a:srgbClr val="FFC000"/>
                </a:solidFill>
              </a:rPr>
              <a:t> </a:t>
            </a:r>
          </a:p>
          <a:p>
            <a:pPr marL="0" indent="0">
              <a:lnSpc>
                <a:spcPct val="120000"/>
              </a:lnSpc>
              <a:buNone/>
              <a:defRPr/>
            </a:pPr>
            <a:r>
              <a:rPr lang="en-GB" sz="1600" dirty="0">
                <a:solidFill>
                  <a:srgbClr val="FFC000"/>
                </a:solidFill>
              </a:rPr>
              <a:t>       </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5537" y="2204864"/>
            <a:ext cx="1872208"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73508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7"/>
          <p:cNvSpPr>
            <a:spLocks noGrp="1"/>
          </p:cNvSpPr>
          <p:nvPr>
            <p:ph sz="quarter" idx="14"/>
          </p:nvPr>
        </p:nvSpPr>
        <p:spPr>
          <a:xfrm>
            <a:off x="812800" y="1256146"/>
            <a:ext cx="8109527" cy="5781963"/>
          </a:xfrm>
        </p:spPr>
        <p:txBody>
          <a:bodyPr>
            <a:normAutofit fontScale="40000" lnSpcReduction="20000"/>
          </a:bodyPr>
          <a:lstStyle/>
          <a:p>
            <a:pPr marL="0" indent="0">
              <a:lnSpc>
                <a:spcPct val="150000"/>
              </a:lnSpc>
              <a:buNone/>
            </a:pPr>
            <a:r>
              <a:rPr lang="nl-NL" sz="4000" dirty="0" smtClean="0"/>
              <a:t>Voicing: leerlingen </a:t>
            </a:r>
            <a:r>
              <a:rPr lang="nl-NL" sz="4000" dirty="0"/>
              <a:t>een </a:t>
            </a:r>
            <a:r>
              <a:rPr lang="nl-NL" sz="4000" dirty="0" smtClean="0"/>
              <a:t>stem </a:t>
            </a:r>
            <a:r>
              <a:rPr lang="nl-NL" sz="4000" dirty="0"/>
              <a:t>geven in het onderwijs en </a:t>
            </a:r>
            <a:r>
              <a:rPr lang="nl-NL" sz="4000" dirty="0" smtClean="0"/>
              <a:t>hen </a:t>
            </a:r>
            <a:r>
              <a:rPr lang="nl-NL" sz="4000" dirty="0"/>
              <a:t>laten opgroeien in een onderwijscultuur van actief en initiatiefrijk leren, in plaats van </a:t>
            </a:r>
            <a:r>
              <a:rPr lang="nl-NL" sz="4000" dirty="0" smtClean="0"/>
              <a:t>consumptief onderwijs en </a:t>
            </a:r>
            <a:r>
              <a:rPr lang="nl-NL" sz="4000" dirty="0"/>
              <a:t>leerlingen enkel instrumenteel toerust. </a:t>
            </a:r>
            <a:r>
              <a:rPr lang="nl-NL" sz="4000" dirty="0" smtClean="0"/>
              <a:t/>
            </a:r>
            <a:br>
              <a:rPr lang="nl-NL" sz="4000" dirty="0" smtClean="0"/>
            </a:br>
            <a:r>
              <a:rPr lang="nl-NL" sz="4000" dirty="0" smtClean="0"/>
              <a:t/>
            </a:r>
            <a:br>
              <a:rPr lang="nl-NL" sz="4000" dirty="0" smtClean="0"/>
            </a:br>
            <a:r>
              <a:rPr lang="nl-NL" sz="4000" dirty="0" smtClean="0"/>
              <a:t>Door </a:t>
            </a:r>
            <a:r>
              <a:rPr lang="nl-NL" sz="4000" dirty="0"/>
              <a:t>leerlingen écht een stem te geven </a:t>
            </a:r>
            <a:r>
              <a:rPr lang="nl-NL" sz="4000" dirty="0" smtClean="0"/>
              <a:t>leren ze hun innerlijke leraar aan te sturen en ontwikkelen ze </a:t>
            </a:r>
            <a:r>
              <a:rPr lang="nl-NL" sz="4000" dirty="0"/>
              <a:t>zelfkennis ontwikkelen </a:t>
            </a:r>
            <a:r>
              <a:rPr lang="nl-NL" sz="4000" dirty="0" smtClean="0"/>
              <a:t>en leren dit te </a:t>
            </a:r>
            <a:r>
              <a:rPr lang="nl-NL" sz="4000" dirty="0"/>
              <a:t>delen </a:t>
            </a:r>
            <a:r>
              <a:rPr lang="nl-NL" sz="4000" dirty="0" smtClean="0"/>
              <a:t>in </a:t>
            </a:r>
            <a:r>
              <a:rPr lang="nl-NL" sz="4000" dirty="0"/>
              <a:t>een wederkerige dialoog. </a:t>
            </a:r>
            <a:r>
              <a:rPr lang="nl-NL" sz="4000" dirty="0" smtClean="0"/>
              <a:t/>
            </a:r>
            <a:br>
              <a:rPr lang="nl-NL" sz="4000" dirty="0" smtClean="0"/>
            </a:br>
            <a:r>
              <a:rPr lang="nl-NL" sz="4000" dirty="0" smtClean="0"/>
              <a:t/>
            </a:r>
            <a:br>
              <a:rPr lang="nl-NL" sz="4000" dirty="0" smtClean="0"/>
            </a:br>
            <a:r>
              <a:rPr lang="nl-NL" sz="4000" dirty="0" smtClean="0"/>
              <a:t>Voicing </a:t>
            </a:r>
            <a:r>
              <a:rPr lang="nl-NL" sz="4000" dirty="0"/>
              <a:t>gaat ook over meerstemmigheid: je eigen stem laten horen </a:t>
            </a:r>
            <a:r>
              <a:rPr lang="nl-NL" sz="4000" dirty="0" smtClean="0"/>
              <a:t>en je verhouden tot de stem en meningen van anderen: respect </a:t>
            </a:r>
            <a:r>
              <a:rPr lang="nl-NL" sz="4000" dirty="0"/>
              <a:t>voor de diversiteit aan ideeën, opvattingen en meningen door voicing te zien als ‘iedere stem telt’. </a:t>
            </a:r>
            <a:r>
              <a:rPr lang="nl-NL" sz="4000" dirty="0" smtClean="0"/>
              <a:t> Dit draagt bij aan de persoonsvorming van de leerling en aan de sociale &amp; </a:t>
            </a:r>
            <a:r>
              <a:rPr lang="nl-NL" sz="4000" dirty="0"/>
              <a:t>burgerschapsontwikkeling. </a:t>
            </a:r>
            <a:endParaRPr lang="nl-NL" sz="4000" dirty="0" smtClean="0"/>
          </a:p>
          <a:p>
            <a:pPr marL="0" indent="0">
              <a:lnSpc>
                <a:spcPct val="150000"/>
              </a:lnSpc>
              <a:buNone/>
            </a:pPr>
            <a:r>
              <a:rPr lang="nl-NL" sz="4000" dirty="0"/>
              <a:t/>
            </a:r>
            <a:br>
              <a:rPr lang="nl-NL" sz="4000" dirty="0"/>
            </a:br>
            <a:r>
              <a:rPr lang="nl-NL" sz="4000" dirty="0"/>
              <a:t>Voor cognitieve leerprocessen kan dit bijdragen aan de self-efficacy van leerlingen. </a:t>
            </a:r>
          </a:p>
          <a:p>
            <a:pPr marL="0" indent="0">
              <a:lnSpc>
                <a:spcPct val="150000"/>
              </a:lnSpc>
              <a:buNone/>
            </a:pPr>
            <a:endParaRPr lang="nl-NL" dirty="0"/>
          </a:p>
          <a:p>
            <a:pPr marL="0" indent="0">
              <a:lnSpc>
                <a:spcPct val="150000"/>
              </a:lnSpc>
              <a:buNone/>
            </a:pPr>
            <a:endParaRPr lang="nl-NL" dirty="0"/>
          </a:p>
          <a:p>
            <a:pPr marL="0" indent="0">
              <a:lnSpc>
                <a:spcPct val="150000"/>
              </a:lnSpc>
              <a:buNone/>
            </a:pPr>
            <a:r>
              <a:rPr lang="nl-NL" sz="2133" dirty="0"/>
              <a:t/>
            </a:r>
            <a:br>
              <a:rPr lang="nl-NL" sz="2133" dirty="0"/>
            </a:br>
            <a:endParaRPr lang="nl-NL" sz="2133" dirty="0"/>
          </a:p>
        </p:txBody>
      </p:sp>
      <p:pic>
        <p:nvPicPr>
          <p:cNvPr id="4" name="Tijdelijke aanduiding voor inhoud 3"/>
          <p:cNvPicPr>
            <a:picLocks noGrp="1" noChangeAspect="1"/>
          </p:cNvPicPr>
          <p:nvPr>
            <p:ph sz="quarter" idx="13"/>
          </p:nvPr>
        </p:nvPicPr>
        <p:blipFill>
          <a:blip r:embed="rId2"/>
          <a:stretch>
            <a:fillRect/>
          </a:stretch>
        </p:blipFill>
        <p:spPr>
          <a:xfrm>
            <a:off x="9280786" y="2040382"/>
            <a:ext cx="2767312" cy="4046821"/>
          </a:xfrm>
          <a:prstGeom prst="rect">
            <a:avLst/>
          </a:prstGeom>
        </p:spPr>
      </p:pic>
      <p:sp>
        <p:nvSpPr>
          <p:cNvPr id="5" name="Titel 4"/>
          <p:cNvSpPr>
            <a:spLocks noGrp="1"/>
          </p:cNvSpPr>
          <p:nvPr>
            <p:ph type="title"/>
          </p:nvPr>
        </p:nvSpPr>
        <p:spPr/>
        <p:txBody>
          <a:bodyPr>
            <a:normAutofit/>
          </a:bodyPr>
          <a:lstStyle/>
          <a:p>
            <a:r>
              <a:rPr lang="nl-NL" sz="2000" dirty="0">
                <a:solidFill>
                  <a:schemeClr val="tx1"/>
                </a:solidFill>
              </a:rPr>
              <a:t>Voicing (Den Otter, 2015) </a:t>
            </a:r>
          </a:p>
        </p:txBody>
      </p:sp>
    </p:spTree>
    <p:extLst>
      <p:ext uri="{BB962C8B-B14F-4D97-AF65-F5344CB8AC3E}">
        <p14:creationId xmlns:p14="http://schemas.microsoft.com/office/powerpoint/2010/main" val="9139061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000" dirty="0"/>
              <a:t>D</a:t>
            </a:r>
            <a:r>
              <a:rPr lang="nl-NL" sz="2000" dirty="0" smtClean="0"/>
              <a:t>oeldomeinen onderwijs  (Biesta, 2015)</a:t>
            </a:r>
            <a:endParaRPr lang="nl-NL" sz="2000" dirty="0"/>
          </a:p>
        </p:txBody>
      </p:sp>
      <p:sp>
        <p:nvSpPr>
          <p:cNvPr id="3" name="Tijdelijke aanduiding voor inhoud 2"/>
          <p:cNvSpPr>
            <a:spLocks noGrp="1"/>
          </p:cNvSpPr>
          <p:nvPr>
            <p:ph idx="1"/>
          </p:nvPr>
        </p:nvSpPr>
        <p:spPr>
          <a:xfrm>
            <a:off x="283201" y="1184564"/>
            <a:ext cx="11630399" cy="4421908"/>
          </a:xfrm>
        </p:spPr>
        <p:txBody>
          <a:bodyPr>
            <a:noAutofit/>
          </a:bodyPr>
          <a:lstStyle/>
          <a:p>
            <a:pPr marL="0" indent="0">
              <a:lnSpc>
                <a:spcPct val="170000"/>
              </a:lnSpc>
              <a:buNone/>
            </a:pPr>
            <a:r>
              <a:rPr lang="nl-NL" sz="1800" b="1" dirty="0" smtClean="0"/>
              <a:t>Biesta’s benadering over opvoeding en onderwijs:</a:t>
            </a:r>
          </a:p>
          <a:p>
            <a:pPr>
              <a:lnSpc>
                <a:spcPct val="170000"/>
              </a:lnSpc>
              <a:buFontTx/>
              <a:buChar char="-"/>
            </a:pPr>
            <a:r>
              <a:rPr lang="nl-NL" sz="1800" dirty="0" smtClean="0"/>
              <a:t>Vorming is existentieel, belangrijker </a:t>
            </a:r>
            <a:r>
              <a:rPr lang="nl-NL" sz="1800" dirty="0"/>
              <a:t>dan </a:t>
            </a:r>
            <a:r>
              <a:rPr lang="nl-NL" sz="1800" dirty="0" smtClean="0"/>
              <a:t>ontwikkeling;  </a:t>
            </a:r>
          </a:p>
          <a:p>
            <a:pPr>
              <a:lnSpc>
                <a:spcPct val="170000"/>
              </a:lnSpc>
              <a:buFontTx/>
              <a:buChar char="-"/>
            </a:pPr>
            <a:r>
              <a:rPr lang="nl-NL" sz="1800" dirty="0" smtClean="0"/>
              <a:t>Kerntaak: is </a:t>
            </a:r>
            <a:r>
              <a:rPr lang="nl-NL" sz="1800" dirty="0"/>
              <a:t>om een volwassen bestaan in de wereld mogelijk </a:t>
            </a:r>
            <a:endParaRPr lang="nl-NL" sz="1800" dirty="0" smtClean="0"/>
          </a:p>
          <a:p>
            <a:pPr marL="0" indent="0">
              <a:lnSpc>
                <a:spcPct val="170000"/>
              </a:lnSpc>
              <a:buNone/>
            </a:pPr>
            <a:r>
              <a:rPr lang="nl-NL" sz="1800" dirty="0"/>
              <a:t> </a:t>
            </a:r>
            <a:r>
              <a:rPr lang="nl-NL" sz="1800" dirty="0" smtClean="0"/>
              <a:t>      te </a:t>
            </a:r>
            <a:r>
              <a:rPr lang="nl-NL" sz="1800" dirty="0"/>
              <a:t>maken en kinderen en jongeren te ondersteunen om in de wereld te willen en kunnen </a:t>
            </a:r>
            <a:r>
              <a:rPr lang="nl-NL" sz="1800" dirty="0" smtClean="0"/>
              <a:t>zijn; </a:t>
            </a:r>
            <a:endParaRPr lang="nl-NL" sz="1800" dirty="0"/>
          </a:p>
          <a:p>
            <a:pPr marL="0" indent="0">
              <a:lnSpc>
                <a:spcPct val="170000"/>
              </a:lnSpc>
              <a:buNone/>
            </a:pPr>
            <a:r>
              <a:rPr lang="nl-NL" sz="1800" b="1" dirty="0" smtClean="0"/>
              <a:t>Drie doeldomeinen: </a:t>
            </a:r>
            <a:r>
              <a:rPr lang="nl-NL" sz="1800" b="1" dirty="0"/>
              <a:t/>
            </a:r>
            <a:br>
              <a:rPr lang="nl-NL" sz="1800" b="1" dirty="0"/>
            </a:br>
            <a:r>
              <a:rPr lang="nl-NL" sz="1800" dirty="0" smtClean="0"/>
              <a:t>-      </a:t>
            </a:r>
            <a:r>
              <a:rPr lang="nl-NL" sz="1800" u="sng" dirty="0" smtClean="0"/>
              <a:t>Kwalificatie</a:t>
            </a:r>
            <a:r>
              <a:rPr lang="nl-NL" sz="1800" dirty="0" smtClean="0"/>
              <a:t>: het </a:t>
            </a:r>
            <a:r>
              <a:rPr lang="nl-NL" sz="1800" dirty="0"/>
              <a:t>verwerven van kennis, vaardigheden en competenties </a:t>
            </a:r>
            <a:r>
              <a:rPr lang="nl-NL" sz="1800" dirty="0" smtClean="0"/>
              <a:t>voor participatie </a:t>
            </a:r>
            <a:r>
              <a:rPr lang="nl-NL" sz="1800" dirty="0"/>
              <a:t>in de </a:t>
            </a:r>
            <a:r>
              <a:rPr lang="nl-NL" sz="1800" dirty="0" smtClean="0"/>
              <a:t>samenleving; </a:t>
            </a:r>
            <a:r>
              <a:rPr lang="nl-NL" sz="1800" dirty="0"/>
              <a:t/>
            </a:r>
            <a:br>
              <a:rPr lang="nl-NL" sz="1800" dirty="0"/>
            </a:br>
            <a:r>
              <a:rPr lang="nl-NL" sz="1800" dirty="0" smtClean="0"/>
              <a:t>-      </a:t>
            </a:r>
            <a:r>
              <a:rPr lang="nl-NL" sz="1800" u="sng" dirty="0" smtClean="0"/>
              <a:t>Socialisatie:</a:t>
            </a:r>
            <a:r>
              <a:rPr lang="nl-NL" sz="1800" dirty="0" smtClean="0"/>
              <a:t> in relatie en </a:t>
            </a:r>
            <a:r>
              <a:rPr lang="nl-NL" sz="1800" dirty="0"/>
              <a:t>actieve participatie in de </a:t>
            </a:r>
            <a:r>
              <a:rPr lang="nl-NL" sz="1800" dirty="0" smtClean="0"/>
              <a:t>gemeenschap – kritisch en zelfbewust; </a:t>
            </a:r>
          </a:p>
          <a:p>
            <a:pPr>
              <a:lnSpc>
                <a:spcPct val="170000"/>
              </a:lnSpc>
              <a:buFontTx/>
              <a:buChar char="-"/>
            </a:pPr>
            <a:r>
              <a:rPr lang="nl-NL" sz="1800" u="sng" dirty="0" smtClean="0"/>
              <a:t>Subjectivering:</a:t>
            </a:r>
            <a:r>
              <a:rPr lang="nl-NL" sz="1800" dirty="0" smtClean="0"/>
              <a:t> het </a:t>
            </a:r>
            <a:r>
              <a:rPr lang="nl-NL" sz="1800" dirty="0"/>
              <a:t>begeleiden van de </a:t>
            </a:r>
            <a:r>
              <a:rPr lang="nl-NL" sz="1800" dirty="0" smtClean="0"/>
              <a:t>persoonsvorming</a:t>
            </a:r>
            <a:r>
              <a:rPr lang="nl-NL" sz="1800" dirty="0"/>
              <a:t> </a:t>
            </a:r>
            <a:r>
              <a:rPr lang="nl-NL" sz="1800" dirty="0" smtClean="0"/>
              <a:t>om </a:t>
            </a:r>
            <a:r>
              <a:rPr lang="nl-NL" sz="1800" dirty="0"/>
              <a:t>zich vrij, volwassen en verantwoordelijk in de </a:t>
            </a:r>
            <a:r>
              <a:rPr lang="nl-NL" sz="1800" dirty="0" smtClean="0"/>
              <a:t>                   </a:t>
            </a:r>
            <a:br>
              <a:rPr lang="nl-NL" sz="1800" dirty="0" smtClean="0"/>
            </a:br>
            <a:r>
              <a:rPr lang="nl-NL" sz="1800" dirty="0" smtClean="0"/>
              <a:t>wereld te kunnen bewegen: vorming </a:t>
            </a:r>
            <a:r>
              <a:rPr lang="nl-NL" sz="1800" dirty="0"/>
              <a:t>van de eigen identiteit en </a:t>
            </a:r>
            <a:r>
              <a:rPr lang="nl-NL" sz="1800" dirty="0" smtClean="0"/>
              <a:t>uniciteit staat hierin centraal</a:t>
            </a:r>
            <a:r>
              <a:rPr lang="nl-NL" sz="1800" b="1" dirty="0" smtClean="0"/>
              <a:t> </a:t>
            </a:r>
          </a:p>
          <a:p>
            <a:pPr marL="0" indent="0">
              <a:lnSpc>
                <a:spcPct val="170000"/>
              </a:lnSpc>
              <a:buNone/>
            </a:pPr>
            <a:r>
              <a:rPr lang="nl-NL" sz="1800" dirty="0"/>
              <a:t/>
            </a:r>
            <a:br>
              <a:rPr lang="nl-NL" sz="1800" dirty="0"/>
            </a:br>
            <a:r>
              <a:rPr lang="nl-NL" sz="1050" dirty="0"/>
              <a:t/>
            </a:r>
            <a:br>
              <a:rPr lang="nl-NL" sz="1050" dirty="0"/>
            </a:br>
            <a:endParaRPr lang="nl-NL" sz="1800" b="1" dirty="0" smtClean="0"/>
          </a:p>
          <a:p>
            <a:pPr marL="0" indent="0">
              <a:lnSpc>
                <a:spcPct val="170000"/>
              </a:lnSpc>
              <a:buNone/>
            </a:pPr>
            <a:r>
              <a:rPr lang="nl-NL" sz="1800" dirty="0"/>
              <a:t/>
            </a:r>
            <a:br>
              <a:rPr lang="nl-NL" sz="1800" dirty="0"/>
            </a:br>
            <a:endParaRPr lang="nl-NL" sz="1800" dirty="0"/>
          </a:p>
        </p:txBody>
      </p:sp>
      <p:pic>
        <p:nvPicPr>
          <p:cNvPr id="4" name="Afbeelding 3"/>
          <p:cNvPicPr>
            <a:picLocks noChangeAspect="1"/>
          </p:cNvPicPr>
          <p:nvPr/>
        </p:nvPicPr>
        <p:blipFill>
          <a:blip r:embed="rId2"/>
          <a:stretch>
            <a:fillRect/>
          </a:stretch>
        </p:blipFill>
        <p:spPr>
          <a:xfrm>
            <a:off x="7867155" y="275167"/>
            <a:ext cx="3623768" cy="2532688"/>
          </a:xfrm>
          <a:prstGeom prst="rect">
            <a:avLst/>
          </a:prstGeom>
        </p:spPr>
      </p:pic>
    </p:spTree>
    <p:extLst>
      <p:ext uri="{BB962C8B-B14F-4D97-AF65-F5344CB8AC3E}">
        <p14:creationId xmlns:p14="http://schemas.microsoft.com/office/powerpoint/2010/main" val="30063537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p:cNvSpPr>
            <a:spLocks noGrp="1"/>
          </p:cNvSpPr>
          <p:nvPr>
            <p:ph sz="quarter" idx="14"/>
          </p:nvPr>
        </p:nvSpPr>
        <p:spPr>
          <a:xfrm>
            <a:off x="4886107" y="1430434"/>
            <a:ext cx="6493093" cy="4888932"/>
          </a:xfrm>
        </p:spPr>
        <p:txBody>
          <a:bodyPr>
            <a:normAutofit fontScale="47500" lnSpcReduction="20000"/>
          </a:bodyPr>
          <a:lstStyle/>
          <a:p>
            <a:pPr>
              <a:lnSpc>
                <a:spcPct val="160000"/>
              </a:lnSpc>
            </a:pPr>
            <a:r>
              <a:rPr lang="nl-NL" sz="3333" b="1" dirty="0"/>
              <a:t>Ziel</a:t>
            </a:r>
          </a:p>
          <a:p>
            <a:pPr marL="0" indent="0">
              <a:lnSpc>
                <a:spcPct val="160000"/>
              </a:lnSpc>
              <a:buNone/>
            </a:pPr>
            <a:r>
              <a:rPr lang="nl-NL" sz="3333" dirty="0"/>
              <a:t>Wat mij </a:t>
            </a:r>
            <a:r>
              <a:rPr lang="nl-NL" sz="3333" dirty="0" smtClean="0"/>
              <a:t>bezielt in voicing voor begaafde leerlingen </a:t>
            </a:r>
            <a:r>
              <a:rPr lang="nl-NL" sz="3333" dirty="0"/>
              <a:t>is…. </a:t>
            </a:r>
          </a:p>
          <a:p>
            <a:pPr>
              <a:lnSpc>
                <a:spcPct val="160000"/>
              </a:lnSpc>
              <a:buFont typeface="Arial" panose="020B0604020202020204" pitchFamily="34" charset="0"/>
              <a:buChar char="•"/>
            </a:pPr>
            <a:r>
              <a:rPr lang="nl-NL" sz="3333" b="1" dirty="0"/>
              <a:t>Wil</a:t>
            </a:r>
            <a:endParaRPr lang="nl-NL" sz="3333" dirty="0"/>
          </a:p>
          <a:p>
            <a:pPr marL="0" indent="0">
              <a:lnSpc>
                <a:spcPct val="160000"/>
              </a:lnSpc>
              <a:buNone/>
            </a:pPr>
            <a:r>
              <a:rPr lang="nl-NL" sz="3333" dirty="0"/>
              <a:t>Ik </a:t>
            </a:r>
            <a:r>
              <a:rPr lang="nl-NL" sz="3333" dirty="0" smtClean="0"/>
              <a:t>wil de begaafde leerling een stem geven om… </a:t>
            </a:r>
            <a:endParaRPr lang="nl-NL" sz="3333" dirty="0"/>
          </a:p>
          <a:p>
            <a:pPr>
              <a:lnSpc>
                <a:spcPct val="160000"/>
              </a:lnSpc>
              <a:buFont typeface="Arial" panose="020B0604020202020204" pitchFamily="34" charset="0"/>
              <a:buChar char="•"/>
            </a:pPr>
            <a:r>
              <a:rPr lang="nl-NL" sz="3333" b="1" dirty="0"/>
              <a:t>Voel (als ik mijn hart laat spreken)</a:t>
            </a:r>
          </a:p>
          <a:p>
            <a:pPr marL="0" indent="0">
              <a:lnSpc>
                <a:spcPct val="160000"/>
              </a:lnSpc>
              <a:buNone/>
            </a:pPr>
            <a:r>
              <a:rPr lang="nl-NL" sz="3333" dirty="0" smtClean="0"/>
              <a:t>Ik heb het gevoel dat ik hierdoor bijdraag aan.... </a:t>
            </a:r>
            <a:endParaRPr lang="nl-NL" sz="3333" dirty="0"/>
          </a:p>
          <a:p>
            <a:pPr>
              <a:lnSpc>
                <a:spcPct val="160000"/>
              </a:lnSpc>
            </a:pPr>
            <a:r>
              <a:rPr lang="nl-NL" sz="3333" b="1" dirty="0"/>
              <a:t>Denken</a:t>
            </a:r>
          </a:p>
          <a:p>
            <a:pPr marL="0" indent="0">
              <a:lnSpc>
                <a:spcPct val="160000"/>
              </a:lnSpc>
              <a:buNone/>
            </a:pPr>
            <a:r>
              <a:rPr lang="nl-NL" sz="3333" dirty="0"/>
              <a:t>Ik denk </a:t>
            </a:r>
            <a:r>
              <a:rPr lang="nl-NL" sz="3333" dirty="0" smtClean="0"/>
              <a:t>dat ik voicing ga inzetten bij… </a:t>
            </a:r>
            <a:endParaRPr lang="nl-NL" sz="3333" dirty="0"/>
          </a:p>
          <a:p>
            <a:pPr>
              <a:lnSpc>
                <a:spcPct val="160000"/>
              </a:lnSpc>
            </a:pPr>
            <a:r>
              <a:rPr lang="nl-NL" sz="3333" b="1" dirty="0"/>
              <a:t>Doen</a:t>
            </a:r>
          </a:p>
          <a:p>
            <a:pPr marL="0" indent="0">
              <a:lnSpc>
                <a:spcPct val="160000"/>
              </a:lnSpc>
              <a:buNone/>
            </a:pPr>
            <a:r>
              <a:rPr lang="nl-NL" sz="3333" dirty="0" smtClean="0"/>
              <a:t>Ik ga actief mee aan de slag met voicing door… </a:t>
            </a:r>
            <a:endParaRPr lang="nl-NL" sz="3333" dirty="0"/>
          </a:p>
          <a:p>
            <a:pPr marL="0" indent="0">
              <a:buNone/>
            </a:pPr>
            <a:r>
              <a:rPr lang="nl-NL" sz="2133" dirty="0"/>
              <a:t/>
            </a:r>
            <a:br>
              <a:rPr lang="nl-NL" sz="2133" dirty="0"/>
            </a:br>
            <a:r>
              <a:rPr lang="nl-NL" sz="2133" dirty="0"/>
              <a:t/>
            </a:r>
            <a:br>
              <a:rPr lang="nl-NL" sz="2133" dirty="0"/>
            </a:br>
            <a:r>
              <a:rPr lang="nl-NL" sz="2133" dirty="0"/>
              <a:t/>
            </a:r>
            <a:br>
              <a:rPr lang="nl-NL" sz="2133" dirty="0"/>
            </a:br>
            <a:endParaRPr lang="nl-NL" sz="2133" dirty="0"/>
          </a:p>
        </p:txBody>
      </p:sp>
      <p:sp>
        <p:nvSpPr>
          <p:cNvPr id="5123" name="Tijdelijke aanduiding voor inhoud 2"/>
          <p:cNvSpPr>
            <a:spLocks noGrp="1"/>
          </p:cNvSpPr>
          <p:nvPr>
            <p:ph sz="quarter" idx="13"/>
          </p:nvPr>
        </p:nvSpPr>
        <p:spPr>
          <a:prstGeom prst="rect">
            <a:avLst/>
          </a:prstGeom>
        </p:spPr>
        <p:txBody>
          <a:bodyPr/>
          <a:lstStyle/>
          <a:p>
            <a:pPr marL="0" indent="0">
              <a:buNone/>
            </a:pPr>
            <a:endParaRPr lang="nl-NL" altLang="en-US" dirty="0"/>
          </a:p>
          <a:p>
            <a:pPr marL="0" indent="0">
              <a:buNone/>
            </a:pPr>
            <a:endParaRPr lang="nl-NL" altLang="en-US" dirty="0"/>
          </a:p>
        </p:txBody>
      </p:sp>
      <p:sp>
        <p:nvSpPr>
          <p:cNvPr id="5122" name="Titel 1"/>
          <p:cNvSpPr>
            <a:spLocks noGrp="1"/>
          </p:cNvSpPr>
          <p:nvPr>
            <p:ph type="title"/>
          </p:nvPr>
        </p:nvSpPr>
        <p:spPr/>
        <p:txBody>
          <a:bodyPr/>
          <a:lstStyle/>
          <a:p>
            <a:r>
              <a:rPr lang="nl-NL" altLang="en-US" sz="2100" dirty="0">
                <a:solidFill>
                  <a:schemeClr val="tx1"/>
                </a:solidFill>
              </a:rPr>
              <a:t>Voicing – Binnenstem – Verbinden in </a:t>
            </a:r>
            <a:r>
              <a:rPr lang="nl-NL" altLang="en-US" sz="2100" dirty="0" smtClean="0">
                <a:solidFill>
                  <a:schemeClr val="tx1"/>
                </a:solidFill>
              </a:rPr>
              <a:t>educatief partnerschap, met de leerling als relevant samenwerkingspartner, als vliegwiel voor succes</a:t>
            </a:r>
            <a:endParaRPr lang="en-GB" altLang="en-US" sz="2100" dirty="0">
              <a:solidFill>
                <a:schemeClr val="tx1"/>
              </a:solidFill>
            </a:endParaRPr>
          </a:p>
        </p:txBody>
      </p:sp>
      <p:graphicFrame>
        <p:nvGraphicFramePr>
          <p:cNvPr id="3" name="Diagram 2"/>
          <p:cNvGraphicFramePr/>
          <p:nvPr>
            <p:extLst>
              <p:ext uri="{D42A27DB-BD31-4B8C-83A1-F6EECF244321}">
                <p14:modId xmlns:p14="http://schemas.microsoft.com/office/powerpoint/2010/main" val="155547941"/>
              </p:ext>
            </p:extLst>
          </p:nvPr>
        </p:nvGraphicFramePr>
        <p:xfrm>
          <a:off x="102377" y="1417639"/>
          <a:ext cx="5025311" cy="41071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36376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ijdelijke aanduiding voor inhoud 3"/>
          <p:cNvGraphicFramePr>
            <a:graphicFrameLocks noGrp="1"/>
          </p:cNvGraphicFramePr>
          <p:nvPr>
            <p:ph sz="quarter" idx="13"/>
            <p:extLst>
              <p:ext uri="{D42A27DB-BD31-4B8C-83A1-F6EECF244321}">
                <p14:modId xmlns:p14="http://schemas.microsoft.com/office/powerpoint/2010/main" val="3434119267"/>
              </p:ext>
            </p:extLst>
          </p:nvPr>
        </p:nvGraphicFramePr>
        <p:xfrm>
          <a:off x="6459249" y="2365457"/>
          <a:ext cx="3592172" cy="3395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170" name="Titel 1"/>
          <p:cNvSpPr>
            <a:spLocks noGrp="1"/>
          </p:cNvSpPr>
          <p:nvPr>
            <p:ph type="title"/>
          </p:nvPr>
        </p:nvSpPr>
        <p:spPr>
          <a:xfrm>
            <a:off x="1742285" y="747014"/>
            <a:ext cx="7413523" cy="637580"/>
          </a:xfrm>
        </p:spPr>
        <p:txBody>
          <a:bodyPr>
            <a:noAutofit/>
          </a:bodyPr>
          <a:lstStyle/>
          <a:p>
            <a:pPr algn="ctr"/>
            <a:r>
              <a:rPr lang="nl-NL" altLang="en-US" sz="2000" dirty="0">
                <a:solidFill>
                  <a:schemeClr val="tx1"/>
                </a:solidFill>
              </a:rPr>
              <a:t>Voicing: je binnenstem naar buiten uitdrukken </a:t>
            </a:r>
            <a:br>
              <a:rPr lang="nl-NL" altLang="en-US" sz="2000" dirty="0">
                <a:solidFill>
                  <a:schemeClr val="tx1"/>
                </a:solidFill>
              </a:rPr>
            </a:br>
            <a:r>
              <a:rPr lang="nl-NL" altLang="en-US" sz="2000" dirty="0">
                <a:solidFill>
                  <a:schemeClr val="tx1"/>
                </a:solidFill>
              </a:rPr>
              <a:t>meerstemmigheid: als iedere stem telt</a:t>
            </a:r>
            <a:endParaRPr lang="en-GB" altLang="en-US" sz="2000" dirty="0">
              <a:solidFill>
                <a:schemeClr val="tx1"/>
              </a:solidFill>
            </a:endParaRPr>
          </a:p>
        </p:txBody>
      </p:sp>
      <p:sp>
        <p:nvSpPr>
          <p:cNvPr id="7171" name="Tijdelijke aanduiding voor tekst 2"/>
          <p:cNvSpPr>
            <a:spLocks noGrp="1"/>
          </p:cNvSpPr>
          <p:nvPr>
            <p:ph type="body" idx="1"/>
          </p:nvPr>
        </p:nvSpPr>
        <p:spPr>
          <a:xfrm>
            <a:off x="1944257" y="1695446"/>
            <a:ext cx="3054201" cy="625580"/>
          </a:xfrm>
        </p:spPr>
        <p:txBody>
          <a:bodyPr>
            <a:noAutofit/>
          </a:bodyPr>
          <a:lstStyle/>
          <a:p>
            <a:pPr algn="ctr"/>
            <a:r>
              <a:rPr lang="nl-NL" altLang="en-US" sz="1600" dirty="0"/>
              <a:t>  </a:t>
            </a:r>
            <a:r>
              <a:rPr lang="nl-NL" altLang="en-US" sz="1600" b="1" dirty="0">
                <a:solidFill>
                  <a:schemeClr val="accent1">
                    <a:lumMod val="75000"/>
                  </a:schemeClr>
                </a:solidFill>
              </a:rPr>
              <a:t>Je binnenstem </a:t>
            </a:r>
          </a:p>
          <a:p>
            <a:pPr algn="ctr"/>
            <a:r>
              <a:rPr lang="nl-NL" altLang="en-US" sz="1600" b="1" dirty="0">
                <a:solidFill>
                  <a:schemeClr val="accent1">
                    <a:lumMod val="75000"/>
                  </a:schemeClr>
                </a:solidFill>
              </a:rPr>
              <a:t>   </a:t>
            </a:r>
            <a:endParaRPr lang="en-GB" altLang="en-US" sz="1600" b="1" dirty="0">
              <a:solidFill>
                <a:schemeClr val="accent1">
                  <a:lumMod val="75000"/>
                </a:schemeClr>
              </a:solidFill>
            </a:endParaRPr>
          </a:p>
        </p:txBody>
      </p:sp>
      <p:sp>
        <p:nvSpPr>
          <p:cNvPr id="7172" name="Tijdelijke aanduiding voor tekst 4"/>
          <p:cNvSpPr>
            <a:spLocks noGrp="1"/>
          </p:cNvSpPr>
          <p:nvPr>
            <p:ph type="body" sz="quarter" idx="3"/>
          </p:nvPr>
        </p:nvSpPr>
        <p:spPr>
          <a:xfrm>
            <a:off x="6459249" y="1673995"/>
            <a:ext cx="2800351" cy="647031"/>
          </a:xfrm>
        </p:spPr>
        <p:txBody>
          <a:bodyPr>
            <a:normAutofit/>
          </a:bodyPr>
          <a:lstStyle/>
          <a:p>
            <a:pPr algn="ctr"/>
            <a:r>
              <a:rPr lang="nl-NL" altLang="en-US" sz="1600" b="1" dirty="0">
                <a:solidFill>
                  <a:schemeClr val="accent1">
                    <a:lumMod val="75000"/>
                  </a:schemeClr>
                </a:solidFill>
              </a:rPr>
              <a:t>Meerstemmigheid                              co-creeren  </a:t>
            </a:r>
            <a:endParaRPr lang="en-GB" altLang="en-US" sz="1600" b="1" dirty="0">
              <a:solidFill>
                <a:schemeClr val="accent1">
                  <a:lumMod val="75000"/>
                </a:schemeClr>
              </a:solidFill>
            </a:endParaRPr>
          </a:p>
        </p:txBody>
      </p:sp>
      <p:sp>
        <p:nvSpPr>
          <p:cNvPr id="2" name="Tekstvak 1"/>
          <p:cNvSpPr txBox="1"/>
          <p:nvPr/>
        </p:nvSpPr>
        <p:spPr>
          <a:xfrm>
            <a:off x="1819564" y="5900557"/>
            <a:ext cx="8436607" cy="584775"/>
          </a:xfrm>
          <a:prstGeom prst="rect">
            <a:avLst/>
          </a:prstGeom>
          <a:noFill/>
        </p:spPr>
        <p:txBody>
          <a:bodyPr wrap="square" rtlCol="0">
            <a:spAutoFit/>
          </a:bodyPr>
          <a:lstStyle/>
          <a:p>
            <a:r>
              <a:rPr lang="nl-NL" altLang="en-US" sz="1600" dirty="0" smtClean="0"/>
              <a:t>Verbinden </a:t>
            </a:r>
            <a:r>
              <a:rPr lang="nl-NL" altLang="en-US" sz="1600" dirty="0"/>
              <a:t>in educatief partnerschap, met de leerling als relevant samenwerkingspartner, als vliegwiel voor </a:t>
            </a:r>
            <a:r>
              <a:rPr lang="nl-NL" altLang="en-US" sz="1600" dirty="0" smtClean="0"/>
              <a:t>succes</a:t>
            </a:r>
            <a:r>
              <a:rPr lang="nl-NL" sz="1600" dirty="0" smtClean="0"/>
              <a:t>– </a:t>
            </a:r>
            <a:r>
              <a:rPr lang="nl-NL" sz="1600" dirty="0"/>
              <a:t>statement (</a:t>
            </a:r>
            <a:r>
              <a:rPr lang="nl-NL" sz="1600" dirty="0" smtClean="0"/>
              <a:t>max. </a:t>
            </a:r>
            <a:r>
              <a:rPr lang="nl-NL" sz="1600" dirty="0"/>
              <a:t>20 woorden) </a:t>
            </a:r>
            <a:r>
              <a:rPr lang="nl-NL" sz="1600" dirty="0" smtClean="0"/>
              <a:t>– jullie bezieling? </a:t>
            </a:r>
            <a:endParaRPr lang="nl-NL" sz="1600" dirty="0"/>
          </a:p>
        </p:txBody>
      </p:sp>
      <p:sp>
        <p:nvSpPr>
          <p:cNvPr id="3" name="Ovaal 2"/>
          <p:cNvSpPr/>
          <p:nvPr/>
        </p:nvSpPr>
        <p:spPr>
          <a:xfrm>
            <a:off x="7626284" y="3517997"/>
            <a:ext cx="1219200" cy="12192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dirty="0"/>
          </a:p>
        </p:txBody>
      </p:sp>
      <p:graphicFrame>
        <p:nvGraphicFramePr>
          <p:cNvPr id="10" name="Diagram 9"/>
          <p:cNvGraphicFramePr/>
          <p:nvPr>
            <p:extLst>
              <p:ext uri="{D42A27DB-BD31-4B8C-83A1-F6EECF244321}">
                <p14:modId xmlns:p14="http://schemas.microsoft.com/office/powerpoint/2010/main" val="4044087280"/>
              </p:ext>
            </p:extLst>
          </p:nvPr>
        </p:nvGraphicFramePr>
        <p:xfrm>
          <a:off x="575536" y="2171564"/>
          <a:ext cx="5042278" cy="320376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787194123"/>
      </p:ext>
    </p:extLst>
  </p:cSld>
  <p:clrMapOvr>
    <a:masterClrMapping/>
  </p:clrMapOvr>
  <p:timing>
    <p:tnLst>
      <p:par>
        <p:cTn id="1" dur="indefinite" restart="never" nodeType="tmRoot"/>
      </p:par>
    </p:tnLst>
  </p:timing>
</p:sld>
</file>

<file path=ppt/theme/theme1.xml><?xml version="1.0" encoding="utf-8"?>
<a:theme xmlns:a="http://schemas.openxmlformats.org/drawingml/2006/main" name="Fontys-basis-Diamodel">
  <a:themeElements>
    <a:clrScheme name="Fontys kleurenpallet">
      <a:dk1>
        <a:srgbClr val="663366"/>
      </a:dk1>
      <a:lt1>
        <a:srgbClr val="FFFFFF"/>
      </a:lt1>
      <a:dk2>
        <a:srgbClr val="663366"/>
      </a:dk2>
      <a:lt2>
        <a:srgbClr val="EEECE1"/>
      </a:lt2>
      <a:accent1>
        <a:srgbClr val="E5007D"/>
      </a:accent1>
      <a:accent2>
        <a:srgbClr val="0076E0"/>
      </a:accent2>
      <a:accent3>
        <a:srgbClr val="008386"/>
      </a:accent3>
      <a:accent4>
        <a:srgbClr val="39B549"/>
      </a:accent4>
      <a:accent5>
        <a:srgbClr val="FF9900"/>
      </a:accent5>
      <a:accent6>
        <a:srgbClr val="FFCC00"/>
      </a:accent6>
      <a:hlink>
        <a:srgbClr val="0076E0"/>
      </a:hlink>
      <a:folHlink>
        <a:srgbClr val="0099C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normAutofit/>
      </a:bodyPr>
      <a:lstStyle>
        <a:defPPr algn="l">
          <a:defRPr dirty="0" smtClean="0">
            <a:solidFill>
              <a:srgbClr val="C00000"/>
            </a:solidFill>
          </a:defRPr>
        </a:defPPr>
      </a:lstStyle>
    </a:txDef>
  </a:objectDefaults>
  <a:extraClrSchemeLst/>
</a:theme>
</file>

<file path=ppt/theme/theme2.xml><?xml version="1.0" encoding="utf-8"?>
<a:theme xmlns:a="http://schemas.openxmlformats.org/drawingml/2006/main" name="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Fontys-basis-Diamodel">
  <a:themeElements>
    <a:clrScheme name="Fontys kleurenpallet">
      <a:dk1>
        <a:srgbClr val="663366"/>
      </a:dk1>
      <a:lt1>
        <a:srgbClr val="FFFFFF"/>
      </a:lt1>
      <a:dk2>
        <a:srgbClr val="663366"/>
      </a:dk2>
      <a:lt2>
        <a:srgbClr val="EEECE1"/>
      </a:lt2>
      <a:accent1>
        <a:srgbClr val="E5007D"/>
      </a:accent1>
      <a:accent2>
        <a:srgbClr val="0076E0"/>
      </a:accent2>
      <a:accent3>
        <a:srgbClr val="008386"/>
      </a:accent3>
      <a:accent4>
        <a:srgbClr val="39B549"/>
      </a:accent4>
      <a:accent5>
        <a:srgbClr val="FF9900"/>
      </a:accent5>
      <a:accent6>
        <a:srgbClr val="FFCC00"/>
      </a:accent6>
      <a:hlink>
        <a:srgbClr val="0076E0"/>
      </a:hlink>
      <a:folHlink>
        <a:srgbClr val="0099C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nchor="ctr" anchorCtr="0">
        <a:normAutofit/>
      </a:bodyPr>
      <a:lstStyle>
        <a:defPPr algn="l">
          <a:defRPr dirty="0" smtClean="0"/>
        </a:defPPr>
      </a:lstStyle>
    </a:txDef>
  </a:objectDefaults>
  <a:extraClrSchemeLst/>
</a:theme>
</file>

<file path=ppt/theme/theme4.xml><?xml version="1.0" encoding="utf-8"?>
<a:theme xmlns:a="http://schemas.openxmlformats.org/drawingml/2006/main" name="2_Fontys-basis-Diamodel">
  <a:themeElements>
    <a:clrScheme name="Fontys kleurenpallet">
      <a:dk1>
        <a:srgbClr val="663366"/>
      </a:dk1>
      <a:lt1>
        <a:srgbClr val="FFFFFF"/>
      </a:lt1>
      <a:dk2>
        <a:srgbClr val="663366"/>
      </a:dk2>
      <a:lt2>
        <a:srgbClr val="EEECE1"/>
      </a:lt2>
      <a:accent1>
        <a:srgbClr val="E5007D"/>
      </a:accent1>
      <a:accent2>
        <a:srgbClr val="0076E0"/>
      </a:accent2>
      <a:accent3>
        <a:srgbClr val="008386"/>
      </a:accent3>
      <a:accent4>
        <a:srgbClr val="39B549"/>
      </a:accent4>
      <a:accent5>
        <a:srgbClr val="FF9900"/>
      </a:accent5>
      <a:accent6>
        <a:srgbClr val="FFCC00"/>
      </a:accent6>
      <a:hlink>
        <a:srgbClr val="0076E0"/>
      </a:hlink>
      <a:folHlink>
        <a:srgbClr val="0099C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nchor="ctr" anchorCtr="0">
        <a:normAutofit/>
      </a:bodyPr>
      <a:lstStyle>
        <a:defPPr algn="l">
          <a:defRPr dirty="0" smtClean="0"/>
        </a:defPPr>
      </a:lstStyle>
    </a:txDef>
  </a:objectDefaults>
  <a:extraClrSchemeLst/>
</a:theme>
</file>

<file path=ppt/theme/theme5.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5F486CF9A84E4B83A1D382449A9E59" ma:contentTypeVersion="18" ma:contentTypeDescription="Een nieuw document maken." ma:contentTypeScope="" ma:versionID="a63682ddce3284fa9823448246e99212">
  <xsd:schema xmlns:xsd="http://www.w3.org/2001/XMLSchema" xmlns:xs="http://www.w3.org/2001/XMLSchema" xmlns:p="http://schemas.microsoft.com/office/2006/metadata/properties" xmlns:ns3="4dfc51d9-fd9a-4c2e-9b35-2a6b8dbf690b" xmlns:ns4="305d9c35-e4e7-46dc-b696-2e0d98cbe4ff" targetNamespace="http://schemas.microsoft.com/office/2006/metadata/properties" ma:root="true" ma:fieldsID="2d1220c8f50d58b6b9e86fc66bd59daa" ns3:_="" ns4:_="">
    <xsd:import namespace="4dfc51d9-fd9a-4c2e-9b35-2a6b8dbf690b"/>
    <xsd:import namespace="305d9c35-e4e7-46dc-b696-2e0d98cbe4ff"/>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fc51d9-fd9a-4c2e-9b35-2a6b8dbf69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05d9c35-e4e7-46dc-b696-2e0d98cbe4ff"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element name="SharingHintHash" ma:index="18"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4dfc51d9-fd9a-4c2e-9b35-2a6b8dbf690b" xsi:nil="true"/>
  </documentManagement>
</p:properties>
</file>

<file path=customXml/itemProps1.xml><?xml version="1.0" encoding="utf-8"?>
<ds:datastoreItem xmlns:ds="http://schemas.openxmlformats.org/officeDocument/2006/customXml" ds:itemID="{00222CC3-25BE-4811-9B7E-8342E09971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fc51d9-fd9a-4c2e-9b35-2a6b8dbf690b"/>
    <ds:schemaRef ds:uri="305d9c35-e4e7-46dc-b696-2e0d98cbe4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FBDE1A2-3BD9-47FB-985C-C1681E86F87B}">
  <ds:schemaRefs>
    <ds:schemaRef ds:uri="http://schemas.microsoft.com/sharepoint/v3/contenttype/forms"/>
  </ds:schemaRefs>
</ds:datastoreItem>
</file>

<file path=customXml/itemProps3.xml><?xml version="1.0" encoding="utf-8"?>
<ds:datastoreItem xmlns:ds="http://schemas.openxmlformats.org/officeDocument/2006/customXml" ds:itemID="{1EE8240B-825E-44DF-8A3D-F7D5FCBCB5D7}">
  <ds:schemaRefs>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http://purl.org/dc/terms/"/>
    <ds:schemaRef ds:uri="http://schemas.microsoft.com/office/2006/metadata/properties"/>
    <ds:schemaRef ds:uri="http://purl.org/dc/dcmitype/"/>
    <ds:schemaRef ds:uri="305d9c35-e4e7-46dc-b696-2e0d98cbe4ff"/>
    <ds:schemaRef ds:uri="4dfc51d9-fd9a-4c2e-9b35-2a6b8dbf690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2755</Words>
  <Application>Microsoft Office PowerPoint</Application>
  <PresentationFormat>Breedbeeld</PresentationFormat>
  <Paragraphs>196</Paragraphs>
  <Slides>32</Slides>
  <Notes>3</Notes>
  <HiddenSlides>0</HiddenSlides>
  <MMClips>0</MMClips>
  <ScaleCrop>false</ScaleCrop>
  <HeadingPairs>
    <vt:vector size="6" baseType="variant">
      <vt:variant>
        <vt:lpstr>Gebruikte lettertypen</vt:lpstr>
      </vt:variant>
      <vt:variant>
        <vt:i4>4</vt:i4>
      </vt:variant>
      <vt:variant>
        <vt:lpstr>Thema</vt:lpstr>
      </vt:variant>
      <vt:variant>
        <vt:i4>4</vt:i4>
      </vt:variant>
      <vt:variant>
        <vt:lpstr>Diatitels</vt:lpstr>
      </vt:variant>
      <vt:variant>
        <vt:i4>32</vt:i4>
      </vt:variant>
    </vt:vector>
  </HeadingPairs>
  <TitlesOfParts>
    <vt:vector size="40" baseType="lpstr">
      <vt:lpstr>Arial</vt:lpstr>
      <vt:lpstr>Calibri</vt:lpstr>
      <vt:lpstr>Vivaldi</vt:lpstr>
      <vt:lpstr>Wingdings</vt:lpstr>
      <vt:lpstr>Fontys-basis-Diamodel</vt:lpstr>
      <vt:lpstr>Aangepast ontwerp</vt:lpstr>
      <vt:lpstr>1_Fontys-basis-Diamodel</vt:lpstr>
      <vt:lpstr>2_Fontys-basis-Diamodel</vt:lpstr>
      <vt:lpstr>                      De leerling als relevante samenwerkingspartner </vt:lpstr>
      <vt:lpstr>Inhoud </vt:lpstr>
      <vt:lpstr>                                                               Voicing  </vt:lpstr>
      <vt:lpstr>Voicing – Begrippen </vt:lpstr>
      <vt:lpstr>Voicing: ontwikkeling van een zelfconcept  Holdsworth (2006) to the concept of N. Phillips (1990) </vt:lpstr>
      <vt:lpstr>Voicing (Den Otter, 2015) </vt:lpstr>
      <vt:lpstr>Doeldomeinen onderwijs  (Biesta, 2015)</vt:lpstr>
      <vt:lpstr>Voicing – Binnenstem – Verbinden in educatief partnerschap, met de leerling als relevant samenwerkingspartner, als vliegwiel voor succes</vt:lpstr>
      <vt:lpstr>Voicing: je binnenstem naar buiten uitdrukken  meerstemmigheid: als iedere stem telt</vt:lpstr>
      <vt:lpstr>Voicing: je binnenstem naar buiten uitdrukken  meerstemmigheid: als iedere stem telt</vt:lpstr>
      <vt:lpstr>Who is driving your bus? </vt:lpstr>
      <vt:lpstr>Zelf-determinatie (Deci &amp; Ryan; Stevens)  Voicing: ontwikkelen van zelfkennis   </vt:lpstr>
      <vt:lpstr> Zelfkennis ontwikkelen  ontdekkingsreis in en naar zichzelf: + &amp; ∆ -: Gardner http://www.cultuurprofielscholen.nl/sites/default/files/cultuurprofelscholen/A2%20poster%20Manifest_pr1.pd </vt:lpstr>
      <vt:lpstr> Cultuurprofielscholen  Primair onderwijs – CultuurProfielScholen </vt:lpstr>
      <vt:lpstr>De inspraakladder (naar Hart, 2006; SLO, 2018)</vt:lpstr>
      <vt:lpstr>Self-efficacy (Bandura, 1977) - Zelfeffectiviteit</vt:lpstr>
      <vt:lpstr>Je eigen leraar worden – innerspeech    je innerlijke leraar ontwikkelen en aansturen (Hattie, 2014)</vt:lpstr>
      <vt:lpstr> A-synchrone ontwikkeling – Goodness of fit (Frumau , 2022) </vt:lpstr>
      <vt:lpstr>A Dialogical learning process: model of Identity Learning – Dialogical Self theory Meijers, F., Lengelle, R., Kopnina, H. (2016). A Dialogical Learning Process. Resources, 2016, 5, 11. http://creativecommons.org/licenses/by/4.0/  </vt:lpstr>
      <vt:lpstr>  Narratief werken </vt:lpstr>
      <vt:lpstr>Voicing vraagt om pedagogische sensitiviteit </vt:lpstr>
      <vt:lpstr>Bastiaansen (2021): Aandachtige betrokkenheid als pedagogische grondhouding</vt:lpstr>
      <vt:lpstr>Passend arrangeren voor iedere leerling: 1 kind - 1 plan </vt:lpstr>
      <vt:lpstr>Hoorrecht voor leerlingen Wat is hoorrecht in het onderwijs? | Nederlands Jeugdinstituut (nji.nl)</vt:lpstr>
      <vt:lpstr>De ecologie van de leerling – bouwen aan een relatienetwerk </vt:lpstr>
      <vt:lpstr>Systeemdenken: Relatienetwerken - netwerken als levend wezen (Wielinga, 2001)</vt:lpstr>
      <vt:lpstr>Verbindend samenwerken – de ecologie</vt:lpstr>
      <vt:lpstr>De ecologie van de leerling – bouwen aan een relatienetwerk  </vt:lpstr>
      <vt:lpstr>De perspectiefcirkel – voicing - als iedere stem telt  </vt:lpstr>
      <vt:lpstr>Geef kinderen en jongeren een stem … het doet ertoe!!  </vt:lpstr>
      <vt:lpstr>Opgroeien in een World-Wide-Web wereld    Voicing: connected met de binnen- en buitenwereld </vt:lpstr>
      <vt:lpstr>Bronnen</vt:lpstr>
    </vt:vector>
  </TitlesOfParts>
  <Company>Fontys Hogescholen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Ontwikkelen vanuit feedback</dc:title>
  <dc:creator>Berg,Irma I.M. van den</dc:creator>
  <cp:lastModifiedBy>Otter,Marianne M.A.P.P. den</cp:lastModifiedBy>
  <cp:revision>142</cp:revision>
  <dcterms:created xsi:type="dcterms:W3CDTF">2022-03-23T08:31:37Z</dcterms:created>
  <dcterms:modified xsi:type="dcterms:W3CDTF">2024-06-07T11:18:44Z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0x010100C95F486CF9A84E4B83A1D382449A9E59</vt:lpwstr>
  </property>
</Properties>
</file>